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Lst>
  <p:sldIdLst>
    <p:sldId id="256" r:id="rId2"/>
    <p:sldId id="258" r:id="rId3"/>
    <p:sldId id="263" r:id="rId4"/>
    <p:sldId id="264" r:id="rId5"/>
    <p:sldId id="265" r:id="rId6"/>
    <p:sldId id="257" r:id="rId7"/>
    <p:sldId id="266" r:id="rId8"/>
    <p:sldId id="259"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CB2D170-7E55-465F-BF89-DAAA130E81CE}">
          <p14:sldIdLst>
            <p14:sldId id="256"/>
            <p14:sldId id="258"/>
            <p14:sldId id="263"/>
            <p14:sldId id="264"/>
            <p14:sldId id="265"/>
            <p14:sldId id="257"/>
            <p14:sldId id="266"/>
            <p14:sldId id="259"/>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1E24F8-EC80-4DD4-95F3-7BAA5E98E423}" v="126" dt="2019-09-06T16:11:32.3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a Spencer" userId="bb63473800b52b8d" providerId="LiveId" clId="{DC1E24F8-EC80-4DD4-95F3-7BAA5E98E423}"/>
    <pc:docChg chg="undo custSel mod addSld modSld sldOrd">
      <pc:chgData name="francesca Spencer" userId="bb63473800b52b8d" providerId="LiveId" clId="{DC1E24F8-EC80-4DD4-95F3-7BAA5E98E423}" dt="2019-09-06T16:11:32.392" v="1939" actId="20577"/>
      <pc:docMkLst>
        <pc:docMk/>
      </pc:docMkLst>
      <pc:sldChg chg="addSp delSp modSp mod setBg setClrOvrMap">
        <pc:chgData name="francesca Spencer" userId="bb63473800b52b8d" providerId="LiveId" clId="{DC1E24F8-EC80-4DD4-95F3-7BAA5E98E423}" dt="2019-09-06T14:15:53.162" v="1133" actId="122"/>
        <pc:sldMkLst>
          <pc:docMk/>
          <pc:sldMk cId="644572076" sldId="256"/>
        </pc:sldMkLst>
        <pc:spChg chg="mod ord">
          <ac:chgData name="francesca Spencer" userId="bb63473800b52b8d" providerId="LiveId" clId="{DC1E24F8-EC80-4DD4-95F3-7BAA5E98E423}" dt="2019-09-06T14:15:53.162" v="1133" actId="122"/>
          <ac:spMkLst>
            <pc:docMk/>
            <pc:sldMk cId="644572076" sldId="256"/>
            <ac:spMk id="2" creationId="{C6F62D8C-DA20-4F8A-9D30-5CE0DFFB4617}"/>
          </ac:spMkLst>
        </pc:spChg>
        <pc:spChg chg="mod">
          <ac:chgData name="francesca Spencer" userId="bb63473800b52b8d" providerId="LiveId" clId="{DC1E24F8-EC80-4DD4-95F3-7BAA5E98E423}" dt="2019-09-06T14:06:55.541" v="1052" actId="26606"/>
          <ac:spMkLst>
            <pc:docMk/>
            <pc:sldMk cId="644572076" sldId="256"/>
            <ac:spMk id="5" creationId="{F35F78D2-A9E3-4717-A9A7-EB98134D8816}"/>
          </ac:spMkLst>
        </pc:spChg>
        <pc:spChg chg="add del">
          <ac:chgData name="francesca Spencer" userId="bb63473800b52b8d" providerId="LiveId" clId="{DC1E24F8-EC80-4DD4-95F3-7BAA5E98E423}" dt="2019-09-06T14:06:44.557" v="1041" actId="26606"/>
          <ac:spMkLst>
            <pc:docMk/>
            <pc:sldMk cId="644572076" sldId="256"/>
            <ac:spMk id="10" creationId="{25D5C296-F4B1-4AE5-8EEB-9FEB7ED17780}"/>
          </ac:spMkLst>
        </pc:spChg>
        <pc:spChg chg="add del">
          <ac:chgData name="francesca Spencer" userId="bb63473800b52b8d" providerId="LiveId" clId="{DC1E24F8-EC80-4DD4-95F3-7BAA5E98E423}" dt="2019-09-06T14:06:44.557" v="1041" actId="26606"/>
          <ac:spMkLst>
            <pc:docMk/>
            <pc:sldMk cId="644572076" sldId="256"/>
            <ac:spMk id="12" creationId="{9C1ACE66-194D-48C4-A14A-6933B35283F6}"/>
          </ac:spMkLst>
        </pc:spChg>
        <pc:spChg chg="add del">
          <ac:chgData name="francesca Spencer" userId="bb63473800b52b8d" providerId="LiveId" clId="{DC1E24F8-EC80-4DD4-95F3-7BAA5E98E423}" dt="2019-09-06T14:06:44.557" v="1041" actId="26606"/>
          <ac:spMkLst>
            <pc:docMk/>
            <pc:sldMk cId="644572076" sldId="256"/>
            <ac:spMk id="14" creationId="{025B886A-7ED1-4B77-819B-76ACBEFB07D0}"/>
          </ac:spMkLst>
        </pc:spChg>
        <pc:spChg chg="add del">
          <ac:chgData name="francesca Spencer" userId="bb63473800b52b8d" providerId="LiveId" clId="{DC1E24F8-EC80-4DD4-95F3-7BAA5E98E423}" dt="2019-09-06T14:06:46.782" v="1043" actId="26606"/>
          <ac:spMkLst>
            <pc:docMk/>
            <pc:sldMk cId="644572076" sldId="256"/>
            <ac:spMk id="16" creationId="{9203ABB4-7E2A-4248-9FE7-4A419AFF2F17}"/>
          </ac:spMkLst>
        </pc:spChg>
        <pc:spChg chg="add del">
          <ac:chgData name="francesca Spencer" userId="bb63473800b52b8d" providerId="LiveId" clId="{DC1E24F8-EC80-4DD4-95F3-7BAA5E98E423}" dt="2019-09-06T14:06:46.782" v="1043" actId="26606"/>
          <ac:spMkLst>
            <pc:docMk/>
            <pc:sldMk cId="644572076" sldId="256"/>
            <ac:spMk id="17" creationId="{3126970D-C1E5-4FB1-84E8-86CB9CED1C80}"/>
          </ac:spMkLst>
        </pc:spChg>
        <pc:spChg chg="add del">
          <ac:chgData name="francesca Spencer" userId="bb63473800b52b8d" providerId="LiveId" clId="{DC1E24F8-EC80-4DD4-95F3-7BAA5E98E423}" dt="2019-09-06T14:06:48.948" v="1045" actId="26606"/>
          <ac:spMkLst>
            <pc:docMk/>
            <pc:sldMk cId="644572076" sldId="256"/>
            <ac:spMk id="19" creationId="{A5A2BA67-BF68-4F48-BAA9-1091D4FED1F8}"/>
          </ac:spMkLst>
        </pc:spChg>
        <pc:spChg chg="add del">
          <ac:chgData name="francesca Spencer" userId="bb63473800b52b8d" providerId="LiveId" clId="{DC1E24F8-EC80-4DD4-95F3-7BAA5E98E423}" dt="2019-09-06T14:06:48.948" v="1045" actId="26606"/>
          <ac:spMkLst>
            <pc:docMk/>
            <pc:sldMk cId="644572076" sldId="256"/>
            <ac:spMk id="20" creationId="{E4190DBD-4A62-4416-ACB7-ACEC1DE3024B}"/>
          </ac:spMkLst>
        </pc:spChg>
        <pc:spChg chg="add del">
          <ac:chgData name="francesca Spencer" userId="bb63473800b52b8d" providerId="LiveId" clId="{DC1E24F8-EC80-4DD4-95F3-7BAA5E98E423}" dt="2019-09-06T14:06:48.948" v="1045" actId="26606"/>
          <ac:spMkLst>
            <pc:docMk/>
            <pc:sldMk cId="644572076" sldId="256"/>
            <ac:spMk id="21" creationId="{DBF12D6D-FE37-445A-BF16-6DA1A659A4D7}"/>
          </ac:spMkLst>
        </pc:spChg>
        <pc:spChg chg="add del">
          <ac:chgData name="francesca Spencer" userId="bb63473800b52b8d" providerId="LiveId" clId="{DC1E24F8-EC80-4DD4-95F3-7BAA5E98E423}" dt="2019-09-06T14:06:51.489" v="1047" actId="26606"/>
          <ac:spMkLst>
            <pc:docMk/>
            <pc:sldMk cId="644572076" sldId="256"/>
            <ac:spMk id="23" creationId="{9FDD9264-A478-4B82-A891-2BEA8BF9F68A}"/>
          </ac:spMkLst>
        </pc:spChg>
        <pc:spChg chg="add del">
          <ac:chgData name="francesca Spencer" userId="bb63473800b52b8d" providerId="LiveId" clId="{DC1E24F8-EC80-4DD4-95F3-7BAA5E98E423}" dt="2019-09-06T14:06:51.489" v="1047" actId="26606"/>
          <ac:spMkLst>
            <pc:docMk/>
            <pc:sldMk cId="644572076" sldId="256"/>
            <ac:spMk id="24" creationId="{C4D755E9-CEF5-43A7-A514-4664F25F398C}"/>
          </ac:spMkLst>
        </pc:spChg>
        <pc:spChg chg="add del">
          <ac:chgData name="francesca Spencer" userId="bb63473800b52b8d" providerId="LiveId" clId="{DC1E24F8-EC80-4DD4-95F3-7BAA5E98E423}" dt="2019-09-06T14:06:51.489" v="1047" actId="26606"/>
          <ac:spMkLst>
            <pc:docMk/>
            <pc:sldMk cId="644572076" sldId="256"/>
            <ac:spMk id="25" creationId="{2BF879CD-ED15-450F-B829-699C694D2EBC}"/>
          </ac:spMkLst>
        </pc:spChg>
        <pc:spChg chg="add del">
          <ac:chgData name="francesca Spencer" userId="bb63473800b52b8d" providerId="LiveId" clId="{DC1E24F8-EC80-4DD4-95F3-7BAA5E98E423}" dt="2019-09-06T14:06:53.148" v="1049" actId="26606"/>
          <ac:spMkLst>
            <pc:docMk/>
            <pc:sldMk cId="644572076" sldId="256"/>
            <ac:spMk id="27" creationId="{BC512124-0D13-4ED9-80B7-52AE15B6B41F}"/>
          </ac:spMkLst>
        </pc:spChg>
        <pc:spChg chg="add del">
          <ac:chgData name="francesca Spencer" userId="bb63473800b52b8d" providerId="LiveId" clId="{DC1E24F8-EC80-4DD4-95F3-7BAA5E98E423}" dt="2019-09-06T14:06:55.506" v="1051" actId="26606"/>
          <ac:spMkLst>
            <pc:docMk/>
            <pc:sldMk cId="644572076" sldId="256"/>
            <ac:spMk id="29" creationId="{D589E016-1EE1-484C-8423-012B4B78067D}"/>
          </ac:spMkLst>
        </pc:spChg>
        <pc:spChg chg="add del">
          <ac:chgData name="francesca Spencer" userId="bb63473800b52b8d" providerId="LiveId" clId="{DC1E24F8-EC80-4DD4-95F3-7BAA5E98E423}" dt="2019-09-06T14:06:55.506" v="1051" actId="26606"/>
          <ac:spMkLst>
            <pc:docMk/>
            <pc:sldMk cId="644572076" sldId="256"/>
            <ac:spMk id="30" creationId="{46100866-3689-418C-84D9-07C7E2435C86}"/>
          </ac:spMkLst>
        </pc:spChg>
        <pc:spChg chg="add">
          <ac:chgData name="francesca Spencer" userId="bb63473800b52b8d" providerId="LiveId" clId="{DC1E24F8-EC80-4DD4-95F3-7BAA5E98E423}" dt="2019-09-06T14:06:55.541" v="1052" actId="26606"/>
          <ac:spMkLst>
            <pc:docMk/>
            <pc:sldMk cId="644572076" sldId="256"/>
            <ac:spMk id="32" creationId="{66C7A97A-A7DE-4DFB-8542-1E4BF24C7D31}"/>
          </ac:spMkLst>
        </pc:spChg>
        <pc:spChg chg="add">
          <ac:chgData name="francesca Spencer" userId="bb63473800b52b8d" providerId="LiveId" clId="{DC1E24F8-EC80-4DD4-95F3-7BAA5E98E423}" dt="2019-09-06T14:06:55.541" v="1052" actId="26606"/>
          <ac:spMkLst>
            <pc:docMk/>
            <pc:sldMk cId="644572076" sldId="256"/>
            <ac:spMk id="33" creationId="{BE111DB0-3D73-4D20-9D57-CEF5A0D865B9}"/>
          </ac:spMkLst>
        </pc:spChg>
        <pc:spChg chg="add">
          <ac:chgData name="francesca Spencer" userId="bb63473800b52b8d" providerId="LiveId" clId="{DC1E24F8-EC80-4DD4-95F3-7BAA5E98E423}" dt="2019-09-06T14:06:55.541" v="1052" actId="26606"/>
          <ac:spMkLst>
            <pc:docMk/>
            <pc:sldMk cId="644572076" sldId="256"/>
            <ac:spMk id="34" creationId="{027ADCA0-A066-4B16-8E1F-3C2483947B72}"/>
          </ac:spMkLst>
        </pc:spChg>
        <pc:picChg chg="mod">
          <ac:chgData name="francesca Spencer" userId="bb63473800b52b8d" providerId="LiveId" clId="{DC1E24F8-EC80-4DD4-95F3-7BAA5E98E423}" dt="2019-09-06T14:07:17.768" v="1057" actId="14100"/>
          <ac:picMkLst>
            <pc:docMk/>
            <pc:sldMk cId="644572076" sldId="256"/>
            <ac:picMk id="4" creationId="{E2D5D0CB-B0D9-4789-A24F-6EE973AE7715}"/>
          </ac:picMkLst>
        </pc:picChg>
      </pc:sldChg>
      <pc:sldChg chg="addSp delSp modSp add mod setBg">
        <pc:chgData name="francesca Spencer" userId="bb63473800b52b8d" providerId="LiveId" clId="{DC1E24F8-EC80-4DD4-95F3-7BAA5E98E423}" dt="2019-09-06T15:07:29.122" v="1837" actId="20577"/>
        <pc:sldMkLst>
          <pc:docMk/>
          <pc:sldMk cId="2472657020" sldId="257"/>
        </pc:sldMkLst>
        <pc:spChg chg="mod">
          <ac:chgData name="francesca Spencer" userId="bb63473800b52b8d" providerId="LiveId" clId="{DC1E24F8-EC80-4DD4-95F3-7BAA5E98E423}" dt="2019-09-06T15:07:29.122" v="1837" actId="20577"/>
          <ac:spMkLst>
            <pc:docMk/>
            <pc:sldMk cId="2472657020" sldId="257"/>
            <ac:spMk id="2" creationId="{1C733CE2-DDBA-49E7-8B00-64441D42363E}"/>
          </ac:spMkLst>
        </pc:spChg>
        <pc:spChg chg="add del mod">
          <ac:chgData name="francesca Spencer" userId="bb63473800b52b8d" providerId="LiveId" clId="{DC1E24F8-EC80-4DD4-95F3-7BAA5E98E423}" dt="2019-09-06T14:11:41.335" v="1092" actId="26606"/>
          <ac:spMkLst>
            <pc:docMk/>
            <pc:sldMk cId="2472657020" sldId="257"/>
            <ac:spMk id="3" creationId="{82DDCF99-3ED4-4B4E-B2D6-CF9681FC8EDB}"/>
          </ac:spMkLst>
        </pc:spChg>
        <pc:graphicFrameChg chg="add del mod">
          <ac:chgData name="francesca Spencer" userId="bb63473800b52b8d" providerId="LiveId" clId="{DC1E24F8-EC80-4DD4-95F3-7BAA5E98E423}" dt="2019-09-06T14:11:29.646" v="1091" actId="26606"/>
          <ac:graphicFrameMkLst>
            <pc:docMk/>
            <pc:sldMk cId="2472657020" sldId="257"/>
            <ac:graphicFrameMk id="5" creationId="{7FE9C3AD-26D6-44EF-932A-362522EAD90C}"/>
          </ac:graphicFrameMkLst>
        </pc:graphicFrameChg>
        <pc:graphicFrameChg chg="add mod">
          <ac:chgData name="francesca Spencer" userId="bb63473800b52b8d" providerId="LiveId" clId="{DC1E24F8-EC80-4DD4-95F3-7BAA5E98E423}" dt="2019-09-06T15:07:00.494" v="1834"/>
          <ac:graphicFrameMkLst>
            <pc:docMk/>
            <pc:sldMk cId="2472657020" sldId="257"/>
            <ac:graphicFrameMk id="6" creationId="{539062C9-B0E5-4FC3-86E3-CC6D127932B4}"/>
          </ac:graphicFrameMkLst>
        </pc:graphicFrameChg>
      </pc:sldChg>
      <pc:sldChg chg="addSp delSp modSp add mod ord setBg">
        <pc:chgData name="francesca Spencer" userId="bb63473800b52b8d" providerId="LiveId" clId="{DC1E24F8-EC80-4DD4-95F3-7BAA5E98E423}" dt="2019-09-06T14:09:26.103" v="1070" actId="20577"/>
        <pc:sldMkLst>
          <pc:docMk/>
          <pc:sldMk cId="924580862" sldId="258"/>
        </pc:sldMkLst>
        <pc:spChg chg="mod">
          <ac:chgData name="francesca Spencer" userId="bb63473800b52b8d" providerId="LiveId" clId="{DC1E24F8-EC80-4DD4-95F3-7BAA5E98E423}" dt="2019-09-06T14:09:26.103" v="1070" actId="20577"/>
          <ac:spMkLst>
            <pc:docMk/>
            <pc:sldMk cId="924580862" sldId="258"/>
            <ac:spMk id="2" creationId="{630E2251-3FD5-4419-BFB4-DA59E0713D11}"/>
          </ac:spMkLst>
        </pc:spChg>
        <pc:spChg chg="add del mod">
          <ac:chgData name="francesca Spencer" userId="bb63473800b52b8d" providerId="LiveId" clId="{DC1E24F8-EC80-4DD4-95F3-7BAA5E98E423}" dt="2019-09-06T13:59:13.782" v="94" actId="26606"/>
          <ac:spMkLst>
            <pc:docMk/>
            <pc:sldMk cId="924580862" sldId="258"/>
            <ac:spMk id="3" creationId="{50398E92-6F57-446D-A758-F424CFD7EFEE}"/>
          </ac:spMkLst>
        </pc:spChg>
        <pc:spChg chg="add del">
          <ac:chgData name="francesca Spencer" userId="bb63473800b52b8d" providerId="LiveId" clId="{DC1E24F8-EC80-4DD4-95F3-7BAA5E98E423}" dt="2019-09-06T13:59:07.006" v="89" actId="26606"/>
          <ac:spMkLst>
            <pc:docMk/>
            <pc:sldMk cId="924580862" sldId="258"/>
            <ac:spMk id="10" creationId="{9AAD8036-96D8-496C-8006-37ACA5AD8628}"/>
          </ac:spMkLst>
        </pc:spChg>
        <pc:spChg chg="add del">
          <ac:chgData name="francesca Spencer" userId="bb63473800b52b8d" providerId="LiveId" clId="{DC1E24F8-EC80-4DD4-95F3-7BAA5E98E423}" dt="2019-09-06T13:59:07.006" v="89" actId="26606"/>
          <ac:spMkLst>
            <pc:docMk/>
            <pc:sldMk cId="924580862" sldId="258"/>
            <ac:spMk id="12" creationId="{24A4CBA9-3463-4C65-BF46-6B6C50E7FC23}"/>
          </ac:spMkLst>
        </pc:spChg>
        <pc:spChg chg="add del">
          <ac:chgData name="francesca Spencer" userId="bb63473800b52b8d" providerId="LiveId" clId="{DC1E24F8-EC80-4DD4-95F3-7BAA5E98E423}" dt="2019-09-06T13:59:07.006" v="89" actId="26606"/>
          <ac:spMkLst>
            <pc:docMk/>
            <pc:sldMk cId="924580862" sldId="258"/>
            <ac:spMk id="14" creationId="{2DCEED6C-D39C-40AA-B89E-52C3FA5A704F}"/>
          </ac:spMkLst>
        </pc:spChg>
        <pc:spChg chg="add del">
          <ac:chgData name="francesca Spencer" userId="bb63473800b52b8d" providerId="LiveId" clId="{DC1E24F8-EC80-4DD4-95F3-7BAA5E98E423}" dt="2019-09-06T13:59:11.583" v="91" actId="26606"/>
          <ac:spMkLst>
            <pc:docMk/>
            <pc:sldMk cId="924580862" sldId="258"/>
            <ac:spMk id="16" creationId="{50398E92-6F57-446D-A758-F424CFD7EFEE}"/>
          </ac:spMkLst>
        </pc:spChg>
        <pc:spChg chg="add">
          <ac:chgData name="francesca Spencer" userId="bb63473800b52b8d" providerId="LiveId" clId="{DC1E24F8-EC80-4DD4-95F3-7BAA5E98E423}" dt="2019-09-06T14:07:58.826" v="1061" actId="26606"/>
          <ac:spMkLst>
            <pc:docMk/>
            <pc:sldMk cId="924580862" sldId="258"/>
            <ac:spMk id="25" creationId="{DCCCDCCF-DDE7-4FF9-BA8E-DFD3AC93A6C7}"/>
          </ac:spMkLst>
        </pc:spChg>
        <pc:spChg chg="add">
          <ac:chgData name="francesca Spencer" userId="bb63473800b52b8d" providerId="LiveId" clId="{DC1E24F8-EC80-4DD4-95F3-7BAA5E98E423}" dt="2019-09-06T14:07:58.826" v="1061" actId="26606"/>
          <ac:spMkLst>
            <pc:docMk/>
            <pc:sldMk cId="924580862" sldId="258"/>
            <ac:spMk id="27" creationId="{C2352FE0-ACFA-479E-A574-CED1C035D3F5}"/>
          </ac:spMkLst>
        </pc:spChg>
        <pc:spChg chg="add">
          <ac:chgData name="francesca Spencer" userId="bb63473800b52b8d" providerId="LiveId" clId="{DC1E24F8-EC80-4DD4-95F3-7BAA5E98E423}" dt="2019-09-06T14:07:58.826" v="1061" actId="26606"/>
          <ac:spMkLst>
            <pc:docMk/>
            <pc:sldMk cId="924580862" sldId="258"/>
            <ac:spMk id="29" creationId="{401F5979-1992-492E-ABBD-62EBC1016CB4}"/>
          </ac:spMkLst>
        </pc:spChg>
        <pc:spChg chg="add">
          <ac:chgData name="francesca Spencer" userId="bb63473800b52b8d" providerId="LiveId" clId="{DC1E24F8-EC80-4DD4-95F3-7BAA5E98E423}" dt="2019-09-06T14:07:58.826" v="1061" actId="26606"/>
          <ac:spMkLst>
            <pc:docMk/>
            <pc:sldMk cId="924580862" sldId="258"/>
            <ac:spMk id="31" creationId="{377CB93F-A0E2-4BBE-B2FC-E93932C7ECEE}"/>
          </ac:spMkLst>
        </pc:spChg>
        <pc:graphicFrameChg chg="add del">
          <ac:chgData name="francesca Spencer" userId="bb63473800b52b8d" providerId="LiveId" clId="{DC1E24F8-EC80-4DD4-95F3-7BAA5E98E423}" dt="2019-09-06T13:59:07.006" v="89" actId="26606"/>
          <ac:graphicFrameMkLst>
            <pc:docMk/>
            <pc:sldMk cId="924580862" sldId="258"/>
            <ac:graphicFrameMk id="5" creationId="{914A9472-D0A8-4465-A6E1-7776CA383350}"/>
          </ac:graphicFrameMkLst>
        </pc:graphicFrameChg>
        <pc:graphicFrameChg chg="add del">
          <ac:chgData name="francesca Spencer" userId="bb63473800b52b8d" providerId="LiveId" clId="{DC1E24F8-EC80-4DD4-95F3-7BAA5E98E423}" dt="2019-09-06T13:59:13.705" v="93" actId="26606"/>
          <ac:graphicFrameMkLst>
            <pc:docMk/>
            <pc:sldMk cId="924580862" sldId="258"/>
            <ac:graphicFrameMk id="18" creationId="{6BFF7075-DA48-4E58-B229-AAC87998A5AC}"/>
          </ac:graphicFrameMkLst>
        </pc:graphicFrameChg>
        <pc:graphicFrameChg chg="add mod modGraphic">
          <ac:chgData name="francesca Spencer" userId="bb63473800b52b8d" providerId="LiveId" clId="{DC1E24F8-EC80-4DD4-95F3-7BAA5E98E423}" dt="2019-09-06T14:09:14.123" v="1064" actId="255"/>
          <ac:graphicFrameMkLst>
            <pc:docMk/>
            <pc:sldMk cId="924580862" sldId="258"/>
            <ac:graphicFrameMk id="20" creationId="{0A7CC6A2-7645-47D9-A385-8565F88AE4A5}"/>
          </ac:graphicFrameMkLst>
        </pc:graphicFrameChg>
        <pc:picChg chg="add del">
          <ac:chgData name="francesca Spencer" userId="bb63473800b52b8d" providerId="LiveId" clId="{DC1E24F8-EC80-4DD4-95F3-7BAA5E98E423}" dt="2019-09-06T13:59:11.583" v="91" actId="26606"/>
          <ac:picMkLst>
            <pc:docMk/>
            <pc:sldMk cId="924580862" sldId="258"/>
            <ac:picMk id="7" creationId="{EFD534BC-0545-4B91-91E7-674868B994BA}"/>
          </ac:picMkLst>
        </pc:picChg>
      </pc:sldChg>
      <pc:sldChg chg="addSp delSp modSp add mod setBg setClrOvrMap">
        <pc:chgData name="francesca Spencer" userId="bb63473800b52b8d" providerId="LiveId" clId="{DC1E24F8-EC80-4DD4-95F3-7BAA5E98E423}" dt="2019-09-06T16:11:32.392" v="1939" actId="20577"/>
        <pc:sldMkLst>
          <pc:docMk/>
          <pc:sldMk cId="3649550748" sldId="259"/>
        </pc:sldMkLst>
        <pc:spChg chg="mod">
          <ac:chgData name="francesca Spencer" userId="bb63473800b52b8d" providerId="LiveId" clId="{DC1E24F8-EC80-4DD4-95F3-7BAA5E98E423}" dt="2019-09-06T14:05:52.803" v="1036" actId="26606"/>
          <ac:spMkLst>
            <pc:docMk/>
            <pc:sldMk cId="3649550748" sldId="259"/>
            <ac:spMk id="2" creationId="{9FB998F0-8E97-4505-B01A-6D06DE773922}"/>
          </ac:spMkLst>
        </pc:spChg>
        <pc:spChg chg="add del mod">
          <ac:chgData name="francesca Spencer" userId="bb63473800b52b8d" providerId="LiveId" clId="{DC1E24F8-EC80-4DD4-95F3-7BAA5E98E423}" dt="2019-09-06T14:05:52.803" v="1036" actId="26606"/>
          <ac:spMkLst>
            <pc:docMk/>
            <pc:sldMk cId="3649550748" sldId="259"/>
            <ac:spMk id="3" creationId="{20E96D29-05EC-4C2B-987E-E3BC84FC7C9A}"/>
          </ac:spMkLst>
        </pc:spChg>
        <pc:spChg chg="add del">
          <ac:chgData name="francesca Spencer" userId="bb63473800b52b8d" providerId="LiveId" clId="{DC1E24F8-EC80-4DD4-95F3-7BAA5E98E423}" dt="2019-09-06T14:05:44.498" v="1029" actId="26606"/>
          <ac:spMkLst>
            <pc:docMk/>
            <pc:sldMk cId="3649550748" sldId="259"/>
            <ac:spMk id="8" creationId="{20E96D29-05EC-4C2B-987E-E3BC84FC7C9A}"/>
          </ac:spMkLst>
        </pc:spChg>
        <pc:spChg chg="add del">
          <ac:chgData name="francesca Spencer" userId="bb63473800b52b8d" providerId="LiveId" clId="{DC1E24F8-EC80-4DD4-95F3-7BAA5E98E423}" dt="2019-09-06T14:05:46.651" v="1031" actId="26606"/>
          <ac:spMkLst>
            <pc:docMk/>
            <pc:sldMk cId="3649550748" sldId="259"/>
            <ac:spMk id="10" creationId="{FC14672B-27A5-4CDA-ABAF-5E4CF4B41C23}"/>
          </ac:spMkLst>
        </pc:spChg>
        <pc:spChg chg="add del">
          <ac:chgData name="francesca Spencer" userId="bb63473800b52b8d" providerId="LiveId" clId="{DC1E24F8-EC80-4DD4-95F3-7BAA5E98E423}" dt="2019-09-06T14:05:46.651" v="1031" actId="26606"/>
          <ac:spMkLst>
            <pc:docMk/>
            <pc:sldMk cId="3649550748" sldId="259"/>
            <ac:spMk id="11" creationId="{80516254-1D9F-4F3A-9870-3A3280BE2BFE}"/>
          </ac:spMkLst>
        </pc:spChg>
        <pc:spChg chg="add del">
          <ac:chgData name="francesca Spencer" userId="bb63473800b52b8d" providerId="LiveId" clId="{DC1E24F8-EC80-4DD4-95F3-7BAA5E98E423}" dt="2019-09-06T14:05:46.651" v="1031" actId="26606"/>
          <ac:spMkLst>
            <pc:docMk/>
            <pc:sldMk cId="3649550748" sldId="259"/>
            <ac:spMk id="13" creationId="{20E96D29-05EC-4C2B-987E-E3BC84FC7C9A}"/>
          </ac:spMkLst>
        </pc:spChg>
        <pc:spChg chg="add del">
          <ac:chgData name="francesca Spencer" userId="bb63473800b52b8d" providerId="LiveId" clId="{DC1E24F8-EC80-4DD4-95F3-7BAA5E98E423}" dt="2019-09-06T14:05:46.651" v="1031" actId="26606"/>
          <ac:spMkLst>
            <pc:docMk/>
            <pc:sldMk cId="3649550748" sldId="259"/>
            <ac:spMk id="14" creationId="{9A206779-5C74-4555-94BC-5845C92EC3A8}"/>
          </ac:spMkLst>
        </pc:spChg>
        <pc:spChg chg="add del">
          <ac:chgData name="francesca Spencer" userId="bb63473800b52b8d" providerId="LiveId" clId="{DC1E24F8-EC80-4DD4-95F3-7BAA5E98E423}" dt="2019-09-06T14:05:48.724" v="1033" actId="26606"/>
          <ac:spMkLst>
            <pc:docMk/>
            <pc:sldMk cId="3649550748" sldId="259"/>
            <ac:spMk id="16" creationId="{5DB23C2B-2054-4D8B-9E98-9190F8E05EAD}"/>
          </ac:spMkLst>
        </pc:spChg>
        <pc:spChg chg="add del">
          <ac:chgData name="francesca Spencer" userId="bb63473800b52b8d" providerId="LiveId" clId="{DC1E24F8-EC80-4DD4-95F3-7BAA5E98E423}" dt="2019-09-06T14:05:48.724" v="1033" actId="26606"/>
          <ac:spMkLst>
            <pc:docMk/>
            <pc:sldMk cId="3649550748" sldId="259"/>
            <ac:spMk id="17" creationId="{8797B5BC-9873-45F9-97D6-298FB5AF08FF}"/>
          </ac:spMkLst>
        </pc:spChg>
        <pc:spChg chg="add del">
          <ac:chgData name="francesca Spencer" userId="bb63473800b52b8d" providerId="LiveId" clId="{DC1E24F8-EC80-4DD4-95F3-7BAA5E98E423}" dt="2019-09-06T14:05:48.724" v="1033" actId="26606"/>
          <ac:spMkLst>
            <pc:docMk/>
            <pc:sldMk cId="3649550748" sldId="259"/>
            <ac:spMk id="18" creationId="{20E96D29-05EC-4C2B-987E-E3BC84FC7C9A}"/>
          </ac:spMkLst>
        </pc:spChg>
        <pc:spChg chg="add del">
          <ac:chgData name="francesca Spencer" userId="bb63473800b52b8d" providerId="LiveId" clId="{DC1E24F8-EC80-4DD4-95F3-7BAA5E98E423}" dt="2019-09-06T14:05:48.724" v="1033" actId="26606"/>
          <ac:spMkLst>
            <pc:docMk/>
            <pc:sldMk cId="3649550748" sldId="259"/>
            <ac:spMk id="19" creationId="{665C2FCD-09A4-4B4B-AA73-F330DFE91799}"/>
          </ac:spMkLst>
        </pc:spChg>
        <pc:spChg chg="add del">
          <ac:chgData name="francesca Spencer" userId="bb63473800b52b8d" providerId="LiveId" clId="{DC1E24F8-EC80-4DD4-95F3-7BAA5E98E423}" dt="2019-09-06T14:05:52.721" v="1035" actId="26606"/>
          <ac:spMkLst>
            <pc:docMk/>
            <pc:sldMk cId="3649550748" sldId="259"/>
            <ac:spMk id="21" creationId="{5DB23C2B-2054-4D8B-9E98-9190F8E05EAD}"/>
          </ac:spMkLst>
        </pc:spChg>
        <pc:spChg chg="add del">
          <ac:chgData name="francesca Spencer" userId="bb63473800b52b8d" providerId="LiveId" clId="{DC1E24F8-EC80-4DD4-95F3-7BAA5E98E423}" dt="2019-09-06T14:05:52.721" v="1035" actId="26606"/>
          <ac:spMkLst>
            <pc:docMk/>
            <pc:sldMk cId="3649550748" sldId="259"/>
            <ac:spMk id="22" creationId="{8797B5BC-9873-45F9-97D6-298FB5AF08FF}"/>
          </ac:spMkLst>
        </pc:spChg>
        <pc:spChg chg="add del">
          <ac:chgData name="francesca Spencer" userId="bb63473800b52b8d" providerId="LiveId" clId="{DC1E24F8-EC80-4DD4-95F3-7BAA5E98E423}" dt="2019-09-06T14:05:52.721" v="1035" actId="26606"/>
          <ac:spMkLst>
            <pc:docMk/>
            <pc:sldMk cId="3649550748" sldId="259"/>
            <ac:spMk id="23" creationId="{20E96D29-05EC-4C2B-987E-E3BC84FC7C9A}"/>
          </ac:spMkLst>
        </pc:spChg>
        <pc:spChg chg="add del">
          <ac:chgData name="francesca Spencer" userId="bb63473800b52b8d" providerId="LiveId" clId="{DC1E24F8-EC80-4DD4-95F3-7BAA5E98E423}" dt="2019-09-06T14:05:52.721" v="1035" actId="26606"/>
          <ac:spMkLst>
            <pc:docMk/>
            <pc:sldMk cId="3649550748" sldId="259"/>
            <ac:spMk id="24" creationId="{665C2FCD-09A4-4B4B-AA73-F330DFE91799}"/>
          </ac:spMkLst>
        </pc:spChg>
        <pc:graphicFrameChg chg="add del">
          <ac:chgData name="francesca Spencer" userId="bb63473800b52b8d" providerId="LiveId" clId="{DC1E24F8-EC80-4DD4-95F3-7BAA5E98E423}" dt="2019-09-06T14:05:41.999" v="1027" actId="26606"/>
          <ac:graphicFrameMkLst>
            <pc:docMk/>
            <pc:sldMk cId="3649550748" sldId="259"/>
            <ac:graphicFrameMk id="5" creationId="{16040680-F1DE-4BD6-80FD-E648D8F12645}"/>
          </ac:graphicFrameMkLst>
        </pc:graphicFrameChg>
        <pc:graphicFrameChg chg="add mod">
          <ac:chgData name="francesca Spencer" userId="bb63473800b52b8d" providerId="LiveId" clId="{DC1E24F8-EC80-4DD4-95F3-7BAA5E98E423}" dt="2019-09-06T16:11:32.392" v="1939" actId="20577"/>
          <ac:graphicFrameMkLst>
            <pc:docMk/>
            <pc:sldMk cId="3649550748" sldId="259"/>
            <ac:graphicFrameMk id="26" creationId="{4E738467-27E7-4653-AD7B-3E3CA7145E1F}"/>
          </ac:graphicFrameMkLst>
        </pc:graphicFrameChg>
        <pc:picChg chg="add del">
          <ac:chgData name="francesca Spencer" userId="bb63473800b52b8d" providerId="LiveId" clId="{DC1E24F8-EC80-4DD4-95F3-7BAA5E98E423}" dt="2019-09-06T14:05:44.498" v="1029" actId="26606"/>
          <ac:picMkLst>
            <pc:docMk/>
            <pc:sldMk cId="3649550748" sldId="259"/>
            <ac:picMk id="7" creationId="{8883AE21-0030-454F-A828-F4B8D0E3EA9F}"/>
          </ac:picMkLst>
        </pc:picChg>
        <pc:cxnChg chg="add del">
          <ac:chgData name="francesca Spencer" userId="bb63473800b52b8d" providerId="LiveId" clId="{DC1E24F8-EC80-4DD4-95F3-7BAA5E98E423}" dt="2019-09-06T14:05:46.651" v="1031" actId="26606"/>
          <ac:cxnSpMkLst>
            <pc:docMk/>
            <pc:sldMk cId="3649550748" sldId="259"/>
            <ac:cxnSpMk id="12" creationId="{8D89589C-2C90-4407-A995-05EC3DD7AB14}"/>
          </ac:cxnSpMkLst>
        </pc:cxnChg>
      </pc:sldChg>
      <pc:sldChg chg="addSp delSp modSp add ord">
        <pc:chgData name="francesca Spencer" userId="bb63473800b52b8d" providerId="LiveId" clId="{DC1E24F8-EC80-4DD4-95F3-7BAA5E98E423}" dt="2019-09-06T14:30:38.393" v="1470" actId="20577"/>
        <pc:sldMkLst>
          <pc:docMk/>
          <pc:sldMk cId="1230762998" sldId="260"/>
        </pc:sldMkLst>
        <pc:spChg chg="del">
          <ac:chgData name="francesca Spencer" userId="bb63473800b52b8d" providerId="LiveId" clId="{DC1E24F8-EC80-4DD4-95F3-7BAA5E98E423}" dt="2019-09-06T14:26:03.741" v="1136"/>
          <ac:spMkLst>
            <pc:docMk/>
            <pc:sldMk cId="1230762998" sldId="260"/>
            <ac:spMk id="2" creationId="{5AA161C6-256E-48C8-AB64-432D3AFA2177}"/>
          </ac:spMkLst>
        </pc:spChg>
        <pc:spChg chg="del">
          <ac:chgData name="francesca Spencer" userId="bb63473800b52b8d" providerId="LiveId" clId="{DC1E24F8-EC80-4DD4-95F3-7BAA5E98E423}" dt="2019-09-06T14:26:03.741" v="1136"/>
          <ac:spMkLst>
            <pc:docMk/>
            <pc:sldMk cId="1230762998" sldId="260"/>
            <ac:spMk id="3" creationId="{B74B655C-0C26-46C0-BA67-EBACB74A2AAB}"/>
          </ac:spMkLst>
        </pc:spChg>
        <pc:spChg chg="add mod">
          <ac:chgData name="francesca Spencer" userId="bb63473800b52b8d" providerId="LiveId" clId="{DC1E24F8-EC80-4DD4-95F3-7BAA5E98E423}" dt="2019-09-06T14:29:49.384" v="1451" actId="14100"/>
          <ac:spMkLst>
            <pc:docMk/>
            <pc:sldMk cId="1230762998" sldId="260"/>
            <ac:spMk id="4" creationId="{AAD4EAB5-817C-4B6A-8D9A-3A87D174A199}"/>
          </ac:spMkLst>
        </pc:spChg>
        <pc:spChg chg="add mod">
          <ac:chgData name="francesca Spencer" userId="bb63473800b52b8d" providerId="LiveId" clId="{DC1E24F8-EC80-4DD4-95F3-7BAA5E98E423}" dt="2019-09-06T14:30:38.393" v="1470" actId="20577"/>
          <ac:spMkLst>
            <pc:docMk/>
            <pc:sldMk cId="1230762998" sldId="260"/>
            <ac:spMk id="5" creationId="{4235153E-2345-4063-BD5B-44401CA32E98}"/>
          </ac:spMkLst>
        </pc:spChg>
        <pc:spChg chg="add mod">
          <ac:chgData name="francesca Spencer" userId="bb63473800b52b8d" providerId="LiveId" clId="{DC1E24F8-EC80-4DD4-95F3-7BAA5E98E423}" dt="2019-09-06T14:29:52.689" v="1453" actId="20577"/>
          <ac:spMkLst>
            <pc:docMk/>
            <pc:sldMk cId="1230762998" sldId="260"/>
            <ac:spMk id="6" creationId="{1B6B2D1C-0A23-4862-9563-E51CFB437C02}"/>
          </ac:spMkLst>
        </pc:spChg>
      </pc:sldChg>
      <pc:sldChg chg="addSp delSp modSp add mod setBg">
        <pc:chgData name="francesca Spencer" userId="bb63473800b52b8d" providerId="LiveId" clId="{DC1E24F8-EC80-4DD4-95F3-7BAA5E98E423}" dt="2019-09-06T15:06:36.585" v="1833" actId="1076"/>
        <pc:sldMkLst>
          <pc:docMk/>
          <pc:sldMk cId="330062900" sldId="261"/>
        </pc:sldMkLst>
        <pc:spChg chg="add mod">
          <ac:chgData name="francesca Spencer" userId="bb63473800b52b8d" providerId="LiveId" clId="{DC1E24F8-EC80-4DD4-95F3-7BAA5E98E423}" dt="2019-09-06T15:01:56.545" v="1779" actId="26606"/>
          <ac:spMkLst>
            <pc:docMk/>
            <pc:sldMk cId="330062900" sldId="261"/>
            <ac:spMk id="2" creationId="{D433C448-5AB1-4874-B6FD-F7C84E1A9897}"/>
          </ac:spMkLst>
        </pc:spChg>
        <pc:spChg chg="add mod">
          <ac:chgData name="francesca Spencer" userId="bb63473800b52b8d" providerId="LiveId" clId="{DC1E24F8-EC80-4DD4-95F3-7BAA5E98E423}" dt="2019-09-06T15:05:08.087" v="1832" actId="113"/>
          <ac:spMkLst>
            <pc:docMk/>
            <pc:sldMk cId="330062900" sldId="261"/>
            <ac:spMk id="3" creationId="{07D51DAA-5A4B-43DC-B0A4-0AA3D24D9A0A}"/>
          </ac:spMkLst>
        </pc:spChg>
        <pc:spChg chg="add del mod">
          <ac:chgData name="francesca Spencer" userId="bb63473800b52b8d" providerId="LiveId" clId="{DC1E24F8-EC80-4DD4-95F3-7BAA5E98E423}" dt="2019-09-06T15:01:01.689" v="1764" actId="478"/>
          <ac:spMkLst>
            <pc:docMk/>
            <pc:sldMk cId="330062900" sldId="261"/>
            <ac:spMk id="4" creationId="{093E3223-D34A-4A07-9FA7-99A2602767CA}"/>
          </ac:spMkLst>
        </pc:spChg>
        <pc:spChg chg="add del">
          <ac:chgData name="francesca Spencer" userId="bb63473800b52b8d" providerId="LiveId" clId="{DC1E24F8-EC80-4DD4-95F3-7BAA5E98E423}" dt="2019-09-06T15:01:26.137" v="1769" actId="26606"/>
          <ac:spMkLst>
            <pc:docMk/>
            <pc:sldMk cId="330062900" sldId="261"/>
            <ac:spMk id="11" creationId="{4F645BF8-7885-4398-80BC-4C0DF24F5CEE}"/>
          </ac:spMkLst>
        </pc:spChg>
        <pc:spChg chg="add del">
          <ac:chgData name="francesca Spencer" userId="bb63473800b52b8d" providerId="LiveId" clId="{DC1E24F8-EC80-4DD4-95F3-7BAA5E98E423}" dt="2019-09-06T15:01:26.137" v="1769" actId="26606"/>
          <ac:spMkLst>
            <pc:docMk/>
            <pc:sldMk cId="330062900" sldId="261"/>
            <ac:spMk id="13" creationId="{3212FB65-CD2B-4005-B910-132DCE19FCC7}"/>
          </ac:spMkLst>
        </pc:spChg>
        <pc:spChg chg="add del">
          <ac:chgData name="francesca Spencer" userId="bb63473800b52b8d" providerId="LiveId" clId="{DC1E24F8-EC80-4DD4-95F3-7BAA5E98E423}" dt="2019-09-06T15:01:28.591" v="1771" actId="26606"/>
          <ac:spMkLst>
            <pc:docMk/>
            <pc:sldMk cId="330062900" sldId="261"/>
            <ac:spMk id="15" creationId="{EE9F5D7F-1BBC-4096-ADA7-AA9C9E4D2868}"/>
          </ac:spMkLst>
        </pc:spChg>
        <pc:spChg chg="add del">
          <ac:chgData name="francesca Spencer" userId="bb63473800b52b8d" providerId="LiveId" clId="{DC1E24F8-EC80-4DD4-95F3-7BAA5E98E423}" dt="2019-09-06T15:01:28.591" v="1771" actId="26606"/>
          <ac:spMkLst>
            <pc:docMk/>
            <pc:sldMk cId="330062900" sldId="261"/>
            <ac:spMk id="16" creationId="{4F645BF8-7885-4398-80BC-4C0DF24F5CEE}"/>
          </ac:spMkLst>
        </pc:spChg>
        <pc:spChg chg="add del">
          <ac:chgData name="francesca Spencer" userId="bb63473800b52b8d" providerId="LiveId" clId="{DC1E24F8-EC80-4DD4-95F3-7BAA5E98E423}" dt="2019-09-06T15:01:28.591" v="1771" actId="26606"/>
          <ac:spMkLst>
            <pc:docMk/>
            <pc:sldMk cId="330062900" sldId="261"/>
            <ac:spMk id="17" creationId="{06D370DD-716B-4528-B475-331F84CEA5A1}"/>
          </ac:spMkLst>
        </pc:spChg>
        <pc:spChg chg="add del">
          <ac:chgData name="francesca Spencer" userId="bb63473800b52b8d" providerId="LiveId" clId="{DC1E24F8-EC80-4DD4-95F3-7BAA5E98E423}" dt="2019-09-06T15:01:28.591" v="1771" actId="26606"/>
          <ac:spMkLst>
            <pc:docMk/>
            <pc:sldMk cId="330062900" sldId="261"/>
            <ac:spMk id="18" creationId="{3212FB65-CD2B-4005-B910-132DCE19FCC7}"/>
          </ac:spMkLst>
        </pc:spChg>
        <pc:spChg chg="add del">
          <ac:chgData name="francesca Spencer" userId="bb63473800b52b8d" providerId="LiveId" clId="{DC1E24F8-EC80-4DD4-95F3-7BAA5E98E423}" dt="2019-09-06T15:01:28.591" v="1771" actId="26606"/>
          <ac:spMkLst>
            <pc:docMk/>
            <pc:sldMk cId="330062900" sldId="261"/>
            <ac:spMk id="19" creationId="{E79D076F-656A-4CD9-83AD-AF8F4B28CA49}"/>
          </ac:spMkLst>
        </pc:spChg>
        <pc:spChg chg="add del">
          <ac:chgData name="francesca Spencer" userId="bb63473800b52b8d" providerId="LiveId" clId="{DC1E24F8-EC80-4DD4-95F3-7BAA5E98E423}" dt="2019-09-06T15:01:56.545" v="1779" actId="26606"/>
          <ac:spMkLst>
            <pc:docMk/>
            <pc:sldMk cId="330062900" sldId="261"/>
            <ac:spMk id="21" creationId="{4F645BF8-7885-4398-80BC-4C0DF24F5CEE}"/>
          </ac:spMkLst>
        </pc:spChg>
        <pc:spChg chg="add del">
          <ac:chgData name="francesca Spencer" userId="bb63473800b52b8d" providerId="LiveId" clId="{DC1E24F8-EC80-4DD4-95F3-7BAA5E98E423}" dt="2019-09-06T15:01:56.545" v="1779" actId="26606"/>
          <ac:spMkLst>
            <pc:docMk/>
            <pc:sldMk cId="330062900" sldId="261"/>
            <ac:spMk id="22" creationId="{3212FB65-CD2B-4005-B910-132DCE19FCC7}"/>
          </ac:spMkLst>
        </pc:spChg>
        <pc:spChg chg="add del">
          <ac:chgData name="francesca Spencer" userId="bb63473800b52b8d" providerId="LiveId" clId="{DC1E24F8-EC80-4DD4-95F3-7BAA5E98E423}" dt="2019-09-06T15:01:56.545" v="1779" actId="26606"/>
          <ac:spMkLst>
            <pc:docMk/>
            <pc:sldMk cId="330062900" sldId="261"/>
            <ac:spMk id="23" creationId="{A5CF2FC8-D184-4B10-83A5-61FC2148BE2B}"/>
          </ac:spMkLst>
        </pc:spChg>
        <pc:spChg chg="add del">
          <ac:chgData name="francesca Spencer" userId="bb63473800b52b8d" providerId="LiveId" clId="{DC1E24F8-EC80-4DD4-95F3-7BAA5E98E423}" dt="2019-09-06T15:02:08.241" v="1780" actId="26606"/>
          <ac:spMkLst>
            <pc:docMk/>
            <pc:sldMk cId="330062900" sldId="261"/>
            <ac:spMk id="28" creationId="{4F645BF8-7885-4398-80BC-4C0DF24F5CEE}"/>
          </ac:spMkLst>
        </pc:spChg>
        <pc:spChg chg="add del">
          <ac:chgData name="francesca Spencer" userId="bb63473800b52b8d" providerId="LiveId" clId="{DC1E24F8-EC80-4DD4-95F3-7BAA5E98E423}" dt="2019-09-06T15:02:08.241" v="1780" actId="26606"/>
          <ac:spMkLst>
            <pc:docMk/>
            <pc:sldMk cId="330062900" sldId="261"/>
            <ac:spMk id="30" creationId="{3212FB65-CD2B-4005-B910-132DCE19FCC7}"/>
          </ac:spMkLst>
        </pc:spChg>
        <pc:spChg chg="add">
          <ac:chgData name="francesca Spencer" userId="bb63473800b52b8d" providerId="LiveId" clId="{DC1E24F8-EC80-4DD4-95F3-7BAA5E98E423}" dt="2019-09-06T15:02:08.241" v="1780" actId="26606"/>
          <ac:spMkLst>
            <pc:docMk/>
            <pc:sldMk cId="330062900" sldId="261"/>
            <ac:spMk id="35" creationId="{4F645BF8-7885-4398-80BC-4C0DF24F5CEE}"/>
          </ac:spMkLst>
        </pc:spChg>
        <pc:spChg chg="add">
          <ac:chgData name="francesca Spencer" userId="bb63473800b52b8d" providerId="LiveId" clId="{DC1E24F8-EC80-4DD4-95F3-7BAA5E98E423}" dt="2019-09-06T15:02:08.241" v="1780" actId="26606"/>
          <ac:spMkLst>
            <pc:docMk/>
            <pc:sldMk cId="330062900" sldId="261"/>
            <ac:spMk id="37" creationId="{3212FB65-CD2B-4005-B910-132DCE19FCC7}"/>
          </ac:spMkLst>
        </pc:spChg>
        <pc:picChg chg="add mod">
          <ac:chgData name="francesca Spencer" userId="bb63473800b52b8d" providerId="LiveId" clId="{DC1E24F8-EC80-4DD4-95F3-7BAA5E98E423}" dt="2019-09-06T15:06:36.585" v="1833" actId="1076"/>
          <ac:picMkLst>
            <pc:docMk/>
            <pc:sldMk cId="330062900" sldId="261"/>
            <ac:picMk id="6" creationId="{3164E106-7B24-46A4-BDC4-F71793860ECA}"/>
          </ac:picMkLst>
        </pc:picChg>
      </pc:sldChg>
      <pc:sldChg chg="addSp delSp modSp add mod setBg">
        <pc:chgData name="francesca Spencer" userId="bb63473800b52b8d" providerId="LiveId" clId="{DC1E24F8-EC80-4DD4-95F3-7BAA5E98E423}" dt="2019-09-06T15:13:49.271" v="1938" actId="26606"/>
        <pc:sldMkLst>
          <pc:docMk/>
          <pc:sldMk cId="3317454131" sldId="262"/>
        </pc:sldMkLst>
        <pc:spChg chg="mod">
          <ac:chgData name="francesca Spencer" userId="bb63473800b52b8d" providerId="LiveId" clId="{DC1E24F8-EC80-4DD4-95F3-7BAA5E98E423}" dt="2019-09-06T15:13:49.271" v="1938" actId="26606"/>
          <ac:spMkLst>
            <pc:docMk/>
            <pc:sldMk cId="3317454131" sldId="262"/>
            <ac:spMk id="2" creationId="{76209A02-58E7-45B4-9F0B-798DCA31E4FB}"/>
          </ac:spMkLst>
        </pc:spChg>
        <pc:spChg chg="add del mod">
          <ac:chgData name="francesca Spencer" userId="bb63473800b52b8d" providerId="LiveId" clId="{DC1E24F8-EC80-4DD4-95F3-7BAA5E98E423}" dt="2019-09-06T15:13:49.271" v="1938" actId="26606"/>
          <ac:spMkLst>
            <pc:docMk/>
            <pc:sldMk cId="3317454131" sldId="262"/>
            <ac:spMk id="3" creationId="{4A12E39A-2B28-4AD4-9A93-23A55FCA59FC}"/>
          </ac:spMkLst>
        </pc:spChg>
        <pc:spChg chg="del">
          <ac:chgData name="francesca Spencer" userId="bb63473800b52b8d" providerId="LiveId" clId="{DC1E24F8-EC80-4DD4-95F3-7BAA5E98E423}" dt="2019-09-06T15:13:22.032" v="1927" actId="478"/>
          <ac:spMkLst>
            <pc:docMk/>
            <pc:sldMk cId="3317454131" sldId="262"/>
            <ac:spMk id="4" creationId="{7BB67D92-6D04-43B3-9390-238EBEA5F0FA}"/>
          </ac:spMkLst>
        </pc:spChg>
        <pc:spChg chg="add del">
          <ac:chgData name="francesca Spencer" userId="bb63473800b52b8d" providerId="LiveId" clId="{DC1E24F8-EC80-4DD4-95F3-7BAA5E98E423}" dt="2019-09-06T15:13:34.846" v="1929" actId="26606"/>
          <ac:spMkLst>
            <pc:docMk/>
            <pc:sldMk cId="3317454131" sldId="262"/>
            <ac:spMk id="10" creationId="{845DB188-4006-4207-A473-B4B569C5B5FE}"/>
          </ac:spMkLst>
        </pc:spChg>
        <pc:spChg chg="add del">
          <ac:chgData name="francesca Spencer" userId="bb63473800b52b8d" providerId="LiveId" clId="{DC1E24F8-EC80-4DD4-95F3-7BAA5E98E423}" dt="2019-09-06T15:13:34.846" v="1929" actId="26606"/>
          <ac:spMkLst>
            <pc:docMk/>
            <pc:sldMk cId="3317454131" sldId="262"/>
            <ac:spMk id="12" creationId="{BAB4522D-D095-4687-BFB3-976E665AD4F6}"/>
          </ac:spMkLst>
        </pc:spChg>
        <pc:spChg chg="add del">
          <ac:chgData name="francesca Spencer" userId="bb63473800b52b8d" providerId="LiveId" clId="{DC1E24F8-EC80-4DD4-95F3-7BAA5E98E423}" dt="2019-09-06T15:13:36.372" v="1931" actId="26606"/>
          <ac:spMkLst>
            <pc:docMk/>
            <pc:sldMk cId="3317454131" sldId="262"/>
            <ac:spMk id="14" creationId="{9AAD8036-96D8-496C-8006-37ACA5AD8628}"/>
          </ac:spMkLst>
        </pc:spChg>
        <pc:spChg chg="add del">
          <ac:chgData name="francesca Spencer" userId="bb63473800b52b8d" providerId="LiveId" clId="{DC1E24F8-EC80-4DD4-95F3-7BAA5E98E423}" dt="2019-09-06T15:13:36.372" v="1931" actId="26606"/>
          <ac:spMkLst>
            <pc:docMk/>
            <pc:sldMk cId="3317454131" sldId="262"/>
            <ac:spMk id="15" creationId="{845DB188-4006-4207-A473-B4B569C5B5FE}"/>
          </ac:spMkLst>
        </pc:spChg>
        <pc:spChg chg="add del">
          <ac:chgData name="francesca Spencer" userId="bb63473800b52b8d" providerId="LiveId" clId="{DC1E24F8-EC80-4DD4-95F3-7BAA5E98E423}" dt="2019-09-06T15:13:36.372" v="1931" actId="26606"/>
          <ac:spMkLst>
            <pc:docMk/>
            <pc:sldMk cId="3317454131" sldId="262"/>
            <ac:spMk id="16" creationId="{24A4CBA9-3463-4C65-BF46-6B6C50E7FC23}"/>
          </ac:spMkLst>
        </pc:spChg>
        <pc:spChg chg="add del">
          <ac:chgData name="francesca Spencer" userId="bb63473800b52b8d" providerId="LiveId" clId="{DC1E24F8-EC80-4DD4-95F3-7BAA5E98E423}" dt="2019-09-06T15:13:36.372" v="1931" actId="26606"/>
          <ac:spMkLst>
            <pc:docMk/>
            <pc:sldMk cId="3317454131" sldId="262"/>
            <ac:spMk id="17" creationId="{BAB4522D-D095-4687-BFB3-976E665AD4F6}"/>
          </ac:spMkLst>
        </pc:spChg>
        <pc:spChg chg="add del">
          <ac:chgData name="francesca Spencer" userId="bb63473800b52b8d" providerId="LiveId" clId="{DC1E24F8-EC80-4DD4-95F3-7BAA5E98E423}" dt="2019-09-06T15:13:36.372" v="1931" actId="26606"/>
          <ac:spMkLst>
            <pc:docMk/>
            <pc:sldMk cId="3317454131" sldId="262"/>
            <ac:spMk id="18" creationId="{2DCEED6C-D39C-40AA-B89E-52C3FA5A704F}"/>
          </ac:spMkLst>
        </pc:spChg>
        <pc:spChg chg="add del">
          <ac:chgData name="francesca Spencer" userId="bb63473800b52b8d" providerId="LiveId" clId="{DC1E24F8-EC80-4DD4-95F3-7BAA5E98E423}" dt="2019-09-06T15:13:38.492" v="1933" actId="26606"/>
          <ac:spMkLst>
            <pc:docMk/>
            <pc:sldMk cId="3317454131" sldId="262"/>
            <ac:spMk id="21" creationId="{845DB188-4006-4207-A473-B4B569C5B5FE}"/>
          </ac:spMkLst>
        </pc:spChg>
        <pc:spChg chg="add del">
          <ac:chgData name="francesca Spencer" userId="bb63473800b52b8d" providerId="LiveId" clId="{DC1E24F8-EC80-4DD4-95F3-7BAA5E98E423}" dt="2019-09-06T15:13:38.492" v="1933" actId="26606"/>
          <ac:spMkLst>
            <pc:docMk/>
            <pc:sldMk cId="3317454131" sldId="262"/>
            <ac:spMk id="22" creationId="{BAB4522D-D095-4687-BFB3-976E665AD4F6}"/>
          </ac:spMkLst>
        </pc:spChg>
        <pc:spChg chg="add del">
          <ac:chgData name="francesca Spencer" userId="bb63473800b52b8d" providerId="LiveId" clId="{DC1E24F8-EC80-4DD4-95F3-7BAA5E98E423}" dt="2019-09-06T15:13:38.492" v="1933" actId="26606"/>
          <ac:spMkLst>
            <pc:docMk/>
            <pc:sldMk cId="3317454131" sldId="262"/>
            <ac:spMk id="23" creationId="{A652E5D6-E378-4614-BCBD-8663DD15B353}"/>
          </ac:spMkLst>
        </pc:spChg>
        <pc:spChg chg="add del">
          <ac:chgData name="francesca Spencer" userId="bb63473800b52b8d" providerId="LiveId" clId="{DC1E24F8-EC80-4DD4-95F3-7BAA5E98E423}" dt="2019-09-06T15:13:38.492" v="1933" actId="26606"/>
          <ac:spMkLst>
            <pc:docMk/>
            <pc:sldMk cId="3317454131" sldId="262"/>
            <ac:spMk id="24" creationId="{3A287AC3-AACF-4ADB-9F73-125E714D93CD}"/>
          </ac:spMkLst>
        </pc:spChg>
        <pc:spChg chg="add del">
          <ac:chgData name="francesca Spencer" userId="bb63473800b52b8d" providerId="LiveId" clId="{DC1E24F8-EC80-4DD4-95F3-7BAA5E98E423}" dt="2019-09-06T15:13:44.758" v="1935" actId="26606"/>
          <ac:spMkLst>
            <pc:docMk/>
            <pc:sldMk cId="3317454131" sldId="262"/>
            <ac:spMk id="27" creationId="{845DB188-4006-4207-A473-B4B569C5B5FE}"/>
          </ac:spMkLst>
        </pc:spChg>
        <pc:spChg chg="add del">
          <ac:chgData name="francesca Spencer" userId="bb63473800b52b8d" providerId="LiveId" clId="{DC1E24F8-EC80-4DD4-95F3-7BAA5E98E423}" dt="2019-09-06T15:13:44.758" v="1935" actId="26606"/>
          <ac:spMkLst>
            <pc:docMk/>
            <pc:sldMk cId="3317454131" sldId="262"/>
            <ac:spMk id="28" creationId="{BAB4522D-D095-4687-BFB3-976E665AD4F6}"/>
          </ac:spMkLst>
        </pc:spChg>
        <pc:spChg chg="add del">
          <ac:chgData name="francesca Spencer" userId="bb63473800b52b8d" providerId="LiveId" clId="{DC1E24F8-EC80-4DD4-95F3-7BAA5E98E423}" dt="2019-09-06T15:13:44.758" v="1935" actId="26606"/>
          <ac:spMkLst>
            <pc:docMk/>
            <pc:sldMk cId="3317454131" sldId="262"/>
            <ac:spMk id="29" creationId="{9AAD8036-96D8-496C-8006-37ACA5AD8628}"/>
          </ac:spMkLst>
        </pc:spChg>
        <pc:spChg chg="add del">
          <ac:chgData name="francesca Spencer" userId="bb63473800b52b8d" providerId="LiveId" clId="{DC1E24F8-EC80-4DD4-95F3-7BAA5E98E423}" dt="2019-09-06T15:13:44.758" v="1935" actId="26606"/>
          <ac:spMkLst>
            <pc:docMk/>
            <pc:sldMk cId="3317454131" sldId="262"/>
            <ac:spMk id="30" creationId="{24A4CBA9-3463-4C65-BF46-6B6C50E7FC23}"/>
          </ac:spMkLst>
        </pc:spChg>
        <pc:spChg chg="add del">
          <ac:chgData name="francesca Spencer" userId="bb63473800b52b8d" providerId="LiveId" clId="{DC1E24F8-EC80-4DD4-95F3-7BAA5E98E423}" dt="2019-09-06T15:13:44.758" v="1935" actId="26606"/>
          <ac:spMkLst>
            <pc:docMk/>
            <pc:sldMk cId="3317454131" sldId="262"/>
            <ac:spMk id="31" creationId="{2DCEED6C-D39C-40AA-B89E-52C3FA5A704F}"/>
          </ac:spMkLst>
        </pc:spChg>
        <pc:spChg chg="add del">
          <ac:chgData name="francesca Spencer" userId="bb63473800b52b8d" providerId="LiveId" clId="{DC1E24F8-EC80-4DD4-95F3-7BAA5E98E423}" dt="2019-09-06T15:13:49.171" v="1937" actId="26606"/>
          <ac:spMkLst>
            <pc:docMk/>
            <pc:sldMk cId="3317454131" sldId="262"/>
            <ac:spMk id="34" creationId="{845DB188-4006-4207-A473-B4B569C5B5FE}"/>
          </ac:spMkLst>
        </pc:spChg>
        <pc:spChg chg="add del">
          <ac:chgData name="francesca Spencer" userId="bb63473800b52b8d" providerId="LiveId" clId="{DC1E24F8-EC80-4DD4-95F3-7BAA5E98E423}" dt="2019-09-06T15:13:49.171" v="1937" actId="26606"/>
          <ac:spMkLst>
            <pc:docMk/>
            <pc:sldMk cId="3317454131" sldId="262"/>
            <ac:spMk id="35" creationId="{BAB4522D-D095-4687-BFB3-976E665AD4F6}"/>
          </ac:spMkLst>
        </pc:spChg>
        <pc:spChg chg="add">
          <ac:chgData name="francesca Spencer" userId="bb63473800b52b8d" providerId="LiveId" clId="{DC1E24F8-EC80-4DD4-95F3-7BAA5E98E423}" dt="2019-09-06T15:13:49.271" v="1938" actId="26606"/>
          <ac:spMkLst>
            <pc:docMk/>
            <pc:sldMk cId="3317454131" sldId="262"/>
            <ac:spMk id="38" creationId="{845DB188-4006-4207-A473-B4B569C5B5FE}"/>
          </ac:spMkLst>
        </pc:spChg>
        <pc:spChg chg="add">
          <ac:chgData name="francesca Spencer" userId="bb63473800b52b8d" providerId="LiveId" clId="{DC1E24F8-EC80-4DD4-95F3-7BAA5E98E423}" dt="2019-09-06T15:13:49.271" v="1938" actId="26606"/>
          <ac:spMkLst>
            <pc:docMk/>
            <pc:sldMk cId="3317454131" sldId="262"/>
            <ac:spMk id="39" creationId="{BAB4522D-D095-4687-BFB3-976E665AD4F6}"/>
          </ac:spMkLst>
        </pc:spChg>
        <pc:spChg chg="add">
          <ac:chgData name="francesca Spencer" userId="bb63473800b52b8d" providerId="LiveId" clId="{DC1E24F8-EC80-4DD4-95F3-7BAA5E98E423}" dt="2019-09-06T15:13:49.271" v="1938" actId="26606"/>
          <ac:spMkLst>
            <pc:docMk/>
            <pc:sldMk cId="3317454131" sldId="262"/>
            <ac:spMk id="40" creationId="{9AAD8036-96D8-496C-8006-37ACA5AD8628}"/>
          </ac:spMkLst>
        </pc:spChg>
        <pc:spChg chg="add">
          <ac:chgData name="francesca Spencer" userId="bb63473800b52b8d" providerId="LiveId" clId="{DC1E24F8-EC80-4DD4-95F3-7BAA5E98E423}" dt="2019-09-06T15:13:49.271" v="1938" actId="26606"/>
          <ac:spMkLst>
            <pc:docMk/>
            <pc:sldMk cId="3317454131" sldId="262"/>
            <ac:spMk id="41" creationId="{24A4CBA9-3463-4C65-BF46-6B6C50E7FC23}"/>
          </ac:spMkLst>
        </pc:spChg>
        <pc:spChg chg="add">
          <ac:chgData name="francesca Spencer" userId="bb63473800b52b8d" providerId="LiveId" clId="{DC1E24F8-EC80-4DD4-95F3-7BAA5E98E423}" dt="2019-09-06T15:13:49.271" v="1938" actId="26606"/>
          <ac:spMkLst>
            <pc:docMk/>
            <pc:sldMk cId="3317454131" sldId="262"/>
            <ac:spMk id="42" creationId="{2DCEED6C-D39C-40AA-B89E-52C3FA5A704F}"/>
          </ac:spMkLst>
        </pc:spChg>
        <pc:graphicFrameChg chg="add del">
          <ac:chgData name="francesca Spencer" userId="bb63473800b52b8d" providerId="LiveId" clId="{DC1E24F8-EC80-4DD4-95F3-7BAA5E98E423}" dt="2019-09-06T15:13:34.846" v="1929" actId="26606"/>
          <ac:graphicFrameMkLst>
            <pc:docMk/>
            <pc:sldMk cId="3317454131" sldId="262"/>
            <ac:graphicFrameMk id="5" creationId="{5B091DB1-633F-40D5-9DF5-6D7046CF74D9}"/>
          </ac:graphicFrameMkLst>
        </pc:graphicFrameChg>
        <pc:graphicFrameChg chg="add del">
          <ac:chgData name="francesca Spencer" userId="bb63473800b52b8d" providerId="LiveId" clId="{DC1E24F8-EC80-4DD4-95F3-7BAA5E98E423}" dt="2019-09-06T15:13:36.372" v="1931" actId="26606"/>
          <ac:graphicFrameMkLst>
            <pc:docMk/>
            <pc:sldMk cId="3317454131" sldId="262"/>
            <ac:graphicFrameMk id="19" creationId="{E9AED8D4-BE26-4C43-BB0F-8F94389DAD31}"/>
          </ac:graphicFrameMkLst>
        </pc:graphicFrameChg>
        <pc:graphicFrameChg chg="add del">
          <ac:chgData name="francesca Spencer" userId="bb63473800b52b8d" providerId="LiveId" clId="{DC1E24F8-EC80-4DD4-95F3-7BAA5E98E423}" dt="2019-09-06T15:13:38.492" v="1933" actId="26606"/>
          <ac:graphicFrameMkLst>
            <pc:docMk/>
            <pc:sldMk cId="3317454131" sldId="262"/>
            <ac:graphicFrameMk id="25" creationId="{28ED4CBD-1D30-4D5F-9BBD-44C98BABC309}"/>
          </ac:graphicFrameMkLst>
        </pc:graphicFrameChg>
        <pc:graphicFrameChg chg="add del">
          <ac:chgData name="francesca Spencer" userId="bb63473800b52b8d" providerId="LiveId" clId="{DC1E24F8-EC80-4DD4-95F3-7BAA5E98E423}" dt="2019-09-06T15:13:44.758" v="1935" actId="26606"/>
          <ac:graphicFrameMkLst>
            <pc:docMk/>
            <pc:sldMk cId="3317454131" sldId="262"/>
            <ac:graphicFrameMk id="32" creationId="{E9AED8D4-BE26-4C43-BB0F-8F94389DAD31}"/>
          </ac:graphicFrameMkLst>
        </pc:graphicFrameChg>
        <pc:graphicFrameChg chg="add del">
          <ac:chgData name="francesca Spencer" userId="bb63473800b52b8d" providerId="LiveId" clId="{DC1E24F8-EC80-4DD4-95F3-7BAA5E98E423}" dt="2019-09-06T15:13:49.171" v="1937" actId="26606"/>
          <ac:graphicFrameMkLst>
            <pc:docMk/>
            <pc:sldMk cId="3317454131" sldId="262"/>
            <ac:graphicFrameMk id="36" creationId="{B8F5C965-439E-4915-A2A6-F222C8871323}"/>
          </ac:graphicFrameMkLst>
        </pc:graphicFrameChg>
        <pc:graphicFrameChg chg="add">
          <ac:chgData name="francesca Spencer" userId="bb63473800b52b8d" providerId="LiveId" clId="{DC1E24F8-EC80-4DD4-95F3-7BAA5E98E423}" dt="2019-09-06T15:13:49.271" v="1938" actId="26606"/>
          <ac:graphicFrameMkLst>
            <pc:docMk/>
            <pc:sldMk cId="3317454131" sldId="262"/>
            <ac:graphicFrameMk id="43" creationId="{E9AED8D4-BE26-4C43-BB0F-8F94389DAD31}"/>
          </ac:graphicFrameMkLst>
        </pc:graphicFrame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F198E7-112F-41A3-B7EC-F02AC51D9287}" type="doc">
      <dgm:prSet loTypeId="urn:microsoft.com/office/officeart/2005/8/layout/vList2" loCatId="list" qsTypeId="urn:microsoft.com/office/officeart/2005/8/quickstyle/simple4" qsCatId="simple" csTypeId="urn:microsoft.com/office/officeart/2005/8/colors/accent5_2" csCatId="accent5"/>
      <dgm:spPr/>
      <dgm:t>
        <a:bodyPr/>
        <a:lstStyle/>
        <a:p>
          <a:endParaRPr lang="en-US"/>
        </a:p>
      </dgm:t>
    </dgm:pt>
    <dgm:pt modelId="{CC8DC375-B89B-404C-BFE1-7FD59EC60570}">
      <dgm:prSet/>
      <dgm:spPr/>
      <dgm:t>
        <a:bodyPr/>
        <a:lstStyle/>
        <a:p>
          <a:r>
            <a:rPr lang="en-GB" b="1" u="dash"/>
            <a:t>Romans 12 v 2 </a:t>
          </a:r>
          <a:endParaRPr lang="en-US"/>
        </a:p>
      </dgm:t>
    </dgm:pt>
    <dgm:pt modelId="{470CF1B2-22AB-4F50-854D-7F6D92843DA3}" type="parTrans" cxnId="{2FE2419D-4916-4A7C-8F1D-D8DDE50E91A4}">
      <dgm:prSet/>
      <dgm:spPr/>
      <dgm:t>
        <a:bodyPr/>
        <a:lstStyle/>
        <a:p>
          <a:endParaRPr lang="en-US"/>
        </a:p>
      </dgm:t>
    </dgm:pt>
    <dgm:pt modelId="{4941DDE7-1C08-4993-981C-19B8AE7D17EC}" type="sibTrans" cxnId="{2FE2419D-4916-4A7C-8F1D-D8DDE50E91A4}">
      <dgm:prSet/>
      <dgm:spPr/>
      <dgm:t>
        <a:bodyPr/>
        <a:lstStyle/>
        <a:p>
          <a:endParaRPr lang="en-US"/>
        </a:p>
      </dgm:t>
    </dgm:pt>
    <dgm:pt modelId="{88822CA0-6BCE-43E3-8F1F-70C6E9753054}">
      <dgm:prSet custT="1"/>
      <dgm:spPr/>
      <dgm:t>
        <a:bodyPr/>
        <a:lstStyle/>
        <a:p>
          <a:r>
            <a:rPr lang="en-GB" sz="3600" b="1" u="dash" dirty="0">
              <a:solidFill>
                <a:schemeClr val="accent1">
                  <a:lumMod val="75000"/>
                </a:schemeClr>
              </a:solidFill>
              <a:latin typeface="Ink Free" panose="03080402000500000000" pitchFamily="66" charset="0"/>
              <a:cs typeface="Aldhabi" panose="01000000000000000000" pitchFamily="2" charset="-78"/>
            </a:rPr>
            <a:t>And do not be conformed to this world, but be transformed by the renewing of your mind, that you may prove what is that good and acceptable and perfect will of God</a:t>
          </a:r>
          <a:r>
            <a:rPr lang="en-GB" sz="3600" b="1" u="dash" dirty="0">
              <a:solidFill>
                <a:schemeClr val="accent1">
                  <a:lumMod val="75000"/>
                </a:schemeClr>
              </a:solidFill>
              <a:latin typeface="Ink Free" panose="03080402000500000000" pitchFamily="66" charset="0"/>
            </a:rPr>
            <a:t>.</a:t>
          </a:r>
          <a:br>
            <a:rPr lang="en-GB" sz="3600" b="1" u="dash" dirty="0">
              <a:solidFill>
                <a:schemeClr val="accent1">
                  <a:lumMod val="75000"/>
                </a:schemeClr>
              </a:solidFill>
              <a:latin typeface="Ink Free" panose="03080402000500000000" pitchFamily="66" charset="0"/>
            </a:rPr>
          </a:br>
          <a:br>
            <a:rPr lang="en-GB" sz="3600" b="1" u="dash" dirty="0"/>
          </a:br>
          <a:endParaRPr lang="en-US" sz="3600" dirty="0"/>
        </a:p>
      </dgm:t>
    </dgm:pt>
    <dgm:pt modelId="{6F318447-E3E9-49AE-8B53-F2C140F37B93}" type="parTrans" cxnId="{FD7B9A54-9753-49C5-94C6-0280C24CAB41}">
      <dgm:prSet/>
      <dgm:spPr/>
      <dgm:t>
        <a:bodyPr/>
        <a:lstStyle/>
        <a:p>
          <a:endParaRPr lang="en-US"/>
        </a:p>
      </dgm:t>
    </dgm:pt>
    <dgm:pt modelId="{765EA55E-0BC9-499F-ACD1-4DFA3216C381}" type="sibTrans" cxnId="{FD7B9A54-9753-49C5-94C6-0280C24CAB41}">
      <dgm:prSet/>
      <dgm:spPr/>
      <dgm:t>
        <a:bodyPr/>
        <a:lstStyle/>
        <a:p>
          <a:endParaRPr lang="en-US"/>
        </a:p>
      </dgm:t>
    </dgm:pt>
    <dgm:pt modelId="{3C4D16E7-7671-44F2-A2F5-BC845A0074A6}" type="pres">
      <dgm:prSet presAssocID="{2FF198E7-112F-41A3-B7EC-F02AC51D9287}" presName="linear" presStyleCnt="0">
        <dgm:presLayoutVars>
          <dgm:animLvl val="lvl"/>
          <dgm:resizeHandles val="exact"/>
        </dgm:presLayoutVars>
      </dgm:prSet>
      <dgm:spPr/>
    </dgm:pt>
    <dgm:pt modelId="{CBCD0516-8872-40CC-AC88-1BEBDA2ED27E}" type="pres">
      <dgm:prSet presAssocID="{CC8DC375-B89B-404C-BFE1-7FD59EC60570}" presName="parentText" presStyleLbl="node1" presStyleIdx="0" presStyleCnt="1">
        <dgm:presLayoutVars>
          <dgm:chMax val="0"/>
          <dgm:bulletEnabled val="1"/>
        </dgm:presLayoutVars>
      </dgm:prSet>
      <dgm:spPr/>
    </dgm:pt>
    <dgm:pt modelId="{5CFBB816-DD93-467D-B905-F9F4A6F4B743}" type="pres">
      <dgm:prSet presAssocID="{CC8DC375-B89B-404C-BFE1-7FD59EC60570}" presName="childText" presStyleLbl="revTx" presStyleIdx="0" presStyleCnt="1">
        <dgm:presLayoutVars>
          <dgm:bulletEnabled val="1"/>
        </dgm:presLayoutVars>
      </dgm:prSet>
      <dgm:spPr/>
    </dgm:pt>
  </dgm:ptLst>
  <dgm:cxnLst>
    <dgm:cxn modelId="{E384FF27-6631-4AE9-A504-C4B7E0313B14}" type="presOf" srcId="{88822CA0-6BCE-43E3-8F1F-70C6E9753054}" destId="{5CFBB816-DD93-467D-B905-F9F4A6F4B743}" srcOrd="0" destOrd="0" presId="urn:microsoft.com/office/officeart/2005/8/layout/vList2"/>
    <dgm:cxn modelId="{FD7B9A54-9753-49C5-94C6-0280C24CAB41}" srcId="{CC8DC375-B89B-404C-BFE1-7FD59EC60570}" destId="{88822CA0-6BCE-43E3-8F1F-70C6E9753054}" srcOrd="0" destOrd="0" parTransId="{6F318447-E3E9-49AE-8B53-F2C140F37B93}" sibTransId="{765EA55E-0BC9-499F-ACD1-4DFA3216C381}"/>
    <dgm:cxn modelId="{D8158558-AEB0-412B-B1E8-0C524573D730}" type="presOf" srcId="{CC8DC375-B89B-404C-BFE1-7FD59EC60570}" destId="{CBCD0516-8872-40CC-AC88-1BEBDA2ED27E}" srcOrd="0" destOrd="0" presId="urn:microsoft.com/office/officeart/2005/8/layout/vList2"/>
    <dgm:cxn modelId="{389F7F88-B54A-403E-A35C-767EB0F831F4}" type="presOf" srcId="{2FF198E7-112F-41A3-B7EC-F02AC51D9287}" destId="{3C4D16E7-7671-44F2-A2F5-BC845A0074A6}" srcOrd="0" destOrd="0" presId="urn:microsoft.com/office/officeart/2005/8/layout/vList2"/>
    <dgm:cxn modelId="{2FE2419D-4916-4A7C-8F1D-D8DDE50E91A4}" srcId="{2FF198E7-112F-41A3-B7EC-F02AC51D9287}" destId="{CC8DC375-B89B-404C-BFE1-7FD59EC60570}" srcOrd="0" destOrd="0" parTransId="{470CF1B2-22AB-4F50-854D-7F6D92843DA3}" sibTransId="{4941DDE7-1C08-4993-981C-19B8AE7D17EC}"/>
    <dgm:cxn modelId="{EA2A673E-F7B6-4D4A-B8F8-C453FA4129A1}" type="presParOf" srcId="{3C4D16E7-7671-44F2-A2F5-BC845A0074A6}" destId="{CBCD0516-8872-40CC-AC88-1BEBDA2ED27E}" srcOrd="0" destOrd="0" presId="urn:microsoft.com/office/officeart/2005/8/layout/vList2"/>
    <dgm:cxn modelId="{DCFD5B9D-7B2A-4120-9C20-34186B2D7F4C}" type="presParOf" srcId="{3C4D16E7-7671-44F2-A2F5-BC845A0074A6}" destId="{5CFBB816-DD93-467D-B905-F9F4A6F4B74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D33399-929C-4511-AB0A-C834C3800FC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D6D799B-BE91-4F51-971E-CB138D431B2A}">
      <dgm:prSet/>
      <dgm:spPr/>
      <dgm:t>
        <a:bodyPr/>
        <a:lstStyle/>
        <a:p>
          <a:r>
            <a:rPr lang="en-GB" dirty="0"/>
            <a:t>Therefore, if anyone is in Christ, he is </a:t>
          </a:r>
          <a:r>
            <a:rPr lang="en-GB" b="1" dirty="0"/>
            <a:t>a new creation</a:t>
          </a:r>
          <a:r>
            <a:rPr lang="en-GB" dirty="0"/>
            <a:t>; old things have passed away; behold, all things have become new.   2 Cor 5 v 17</a:t>
          </a:r>
          <a:endParaRPr lang="en-US" dirty="0"/>
        </a:p>
      </dgm:t>
    </dgm:pt>
    <dgm:pt modelId="{BCF2C827-ECF6-4F51-B3B3-8D42AC12EBFA}" type="parTrans" cxnId="{523AFCF8-3464-42B8-93D2-B74FC1EE76AE}">
      <dgm:prSet/>
      <dgm:spPr/>
      <dgm:t>
        <a:bodyPr/>
        <a:lstStyle/>
        <a:p>
          <a:endParaRPr lang="en-US"/>
        </a:p>
      </dgm:t>
    </dgm:pt>
    <dgm:pt modelId="{7DEE9C2B-0C43-4612-A3A0-FD2077CF52E9}" type="sibTrans" cxnId="{523AFCF8-3464-42B8-93D2-B74FC1EE76AE}">
      <dgm:prSet/>
      <dgm:spPr/>
      <dgm:t>
        <a:bodyPr/>
        <a:lstStyle/>
        <a:p>
          <a:endParaRPr lang="en-US"/>
        </a:p>
      </dgm:t>
    </dgm:pt>
    <dgm:pt modelId="{9E2921F4-C9CE-45AA-A7E6-BCD1E486CF45}">
      <dgm:prSet/>
      <dgm:spPr/>
      <dgm:t>
        <a:bodyPr/>
        <a:lstStyle/>
        <a:p>
          <a:r>
            <a:rPr lang="en-GB" dirty="0"/>
            <a:t>And the very God of peace sanctify you wholly; and I pray God your whole </a:t>
          </a:r>
          <a:r>
            <a:rPr lang="en-GB" b="1" u="sng" dirty="0"/>
            <a:t>spirit</a:t>
          </a:r>
          <a:r>
            <a:rPr lang="en-GB" dirty="0"/>
            <a:t> and </a:t>
          </a:r>
          <a:r>
            <a:rPr lang="en-GB" b="1" u="sng" dirty="0"/>
            <a:t>soul</a:t>
          </a:r>
          <a:r>
            <a:rPr lang="en-GB" dirty="0"/>
            <a:t> and </a:t>
          </a:r>
          <a:r>
            <a:rPr lang="en-GB" b="1" u="sng" dirty="0"/>
            <a:t>body</a:t>
          </a:r>
          <a:r>
            <a:rPr lang="en-GB" dirty="0"/>
            <a:t> be preserved blameless unto the coming of our Lord Jesus Christ    1 </a:t>
          </a:r>
          <a:r>
            <a:rPr lang="en-GB" dirty="0" err="1"/>
            <a:t>Thess</a:t>
          </a:r>
          <a:r>
            <a:rPr lang="en-GB" dirty="0"/>
            <a:t> 5.23</a:t>
          </a:r>
          <a:endParaRPr lang="en-US" dirty="0"/>
        </a:p>
      </dgm:t>
    </dgm:pt>
    <dgm:pt modelId="{1D72D891-4A44-4FDD-8C69-AA0CAA52D26B}" type="parTrans" cxnId="{F29221B5-846D-459E-8CB6-CFE6A08F1815}">
      <dgm:prSet/>
      <dgm:spPr/>
      <dgm:t>
        <a:bodyPr/>
        <a:lstStyle/>
        <a:p>
          <a:endParaRPr lang="en-US"/>
        </a:p>
      </dgm:t>
    </dgm:pt>
    <dgm:pt modelId="{564B431C-87FE-4FC6-BF9D-DACB1634F658}" type="sibTrans" cxnId="{F29221B5-846D-459E-8CB6-CFE6A08F1815}">
      <dgm:prSet/>
      <dgm:spPr/>
      <dgm:t>
        <a:bodyPr/>
        <a:lstStyle/>
        <a:p>
          <a:endParaRPr lang="en-US"/>
        </a:p>
      </dgm:t>
    </dgm:pt>
    <dgm:pt modelId="{056E6689-968C-49AC-9C5E-85A09E70AF64}" type="pres">
      <dgm:prSet presAssocID="{36D33399-929C-4511-AB0A-C834C3800FC6}" presName="root" presStyleCnt="0">
        <dgm:presLayoutVars>
          <dgm:dir/>
          <dgm:resizeHandles val="exact"/>
        </dgm:presLayoutVars>
      </dgm:prSet>
      <dgm:spPr/>
    </dgm:pt>
    <dgm:pt modelId="{BD28E2A7-2049-487C-B4DE-1F03A7841C8F}" type="pres">
      <dgm:prSet presAssocID="{ED6D799B-BE91-4F51-971E-CB138D431B2A}" presName="compNode" presStyleCnt="0"/>
      <dgm:spPr/>
    </dgm:pt>
    <dgm:pt modelId="{BB7FD0CA-6277-49EC-80BF-6BAECCF82F4C}" type="pres">
      <dgm:prSet presAssocID="{ED6D799B-BE91-4F51-971E-CB138D431B2A}" presName="bgRect" presStyleLbl="bgShp" presStyleIdx="0" presStyleCnt="2"/>
      <dgm:spPr/>
    </dgm:pt>
    <dgm:pt modelId="{58B9BEC2-CA3C-465C-A68A-A33F1B4A4AA5}" type="pres">
      <dgm:prSet presAssocID="{ED6D799B-BE91-4F51-971E-CB138D431B2A}"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keleton"/>
        </a:ext>
      </dgm:extLst>
    </dgm:pt>
    <dgm:pt modelId="{3FEE1422-C053-49B4-96CD-10E0564C6612}" type="pres">
      <dgm:prSet presAssocID="{ED6D799B-BE91-4F51-971E-CB138D431B2A}" presName="spaceRect" presStyleCnt="0"/>
      <dgm:spPr/>
    </dgm:pt>
    <dgm:pt modelId="{39E8E606-07C7-4D85-9E71-9BC346038A0F}" type="pres">
      <dgm:prSet presAssocID="{ED6D799B-BE91-4F51-971E-CB138D431B2A}" presName="parTx" presStyleLbl="revTx" presStyleIdx="0" presStyleCnt="2">
        <dgm:presLayoutVars>
          <dgm:chMax val="0"/>
          <dgm:chPref val="0"/>
        </dgm:presLayoutVars>
      </dgm:prSet>
      <dgm:spPr/>
    </dgm:pt>
    <dgm:pt modelId="{FA04793C-E2ED-4793-815B-4C58EDA348CD}" type="pres">
      <dgm:prSet presAssocID="{7DEE9C2B-0C43-4612-A3A0-FD2077CF52E9}" presName="sibTrans" presStyleCnt="0"/>
      <dgm:spPr/>
    </dgm:pt>
    <dgm:pt modelId="{BB09F97C-065E-4371-A9EF-133DB4020445}" type="pres">
      <dgm:prSet presAssocID="{9E2921F4-C9CE-45AA-A7E6-BCD1E486CF45}" presName="compNode" presStyleCnt="0"/>
      <dgm:spPr/>
    </dgm:pt>
    <dgm:pt modelId="{44FCAC44-C3AF-4A87-9CD8-B1B39B14118F}" type="pres">
      <dgm:prSet presAssocID="{9E2921F4-C9CE-45AA-A7E6-BCD1E486CF45}" presName="bgRect" presStyleLbl="bgShp" presStyleIdx="1" presStyleCnt="2" custLinFactNeighborX="171" custLinFactNeighborY="9551"/>
      <dgm:spPr/>
    </dgm:pt>
    <dgm:pt modelId="{B3EB5B86-98A2-46A3-86B5-F163CEA81CDF}" type="pres">
      <dgm:prSet presAssocID="{9E2921F4-C9CE-45AA-A7E6-BCD1E486CF4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Walk"/>
        </a:ext>
      </dgm:extLst>
    </dgm:pt>
    <dgm:pt modelId="{1C3F6B6C-7088-408D-B6EA-535CE45E6617}" type="pres">
      <dgm:prSet presAssocID="{9E2921F4-C9CE-45AA-A7E6-BCD1E486CF45}" presName="spaceRect" presStyleCnt="0"/>
      <dgm:spPr/>
    </dgm:pt>
    <dgm:pt modelId="{A4B29010-234C-4B46-9F0A-F89A466D26F8}" type="pres">
      <dgm:prSet presAssocID="{9E2921F4-C9CE-45AA-A7E6-BCD1E486CF45}" presName="parTx" presStyleLbl="revTx" presStyleIdx="1" presStyleCnt="2">
        <dgm:presLayoutVars>
          <dgm:chMax val="0"/>
          <dgm:chPref val="0"/>
        </dgm:presLayoutVars>
      </dgm:prSet>
      <dgm:spPr/>
    </dgm:pt>
  </dgm:ptLst>
  <dgm:cxnLst>
    <dgm:cxn modelId="{B8791C2F-5989-4466-BB47-A499B2267033}" type="presOf" srcId="{36D33399-929C-4511-AB0A-C834C3800FC6}" destId="{056E6689-968C-49AC-9C5E-85A09E70AF64}" srcOrd="0" destOrd="0" presId="urn:microsoft.com/office/officeart/2018/2/layout/IconVerticalSolidList"/>
    <dgm:cxn modelId="{D277D241-C517-49FE-8647-D78722A36453}" type="presOf" srcId="{9E2921F4-C9CE-45AA-A7E6-BCD1E486CF45}" destId="{A4B29010-234C-4B46-9F0A-F89A466D26F8}" srcOrd="0" destOrd="0" presId="urn:microsoft.com/office/officeart/2018/2/layout/IconVerticalSolidList"/>
    <dgm:cxn modelId="{59A795A6-4BFA-479C-93D2-41A57F8573B6}" type="presOf" srcId="{ED6D799B-BE91-4F51-971E-CB138D431B2A}" destId="{39E8E606-07C7-4D85-9E71-9BC346038A0F}" srcOrd="0" destOrd="0" presId="urn:microsoft.com/office/officeart/2018/2/layout/IconVerticalSolidList"/>
    <dgm:cxn modelId="{F29221B5-846D-459E-8CB6-CFE6A08F1815}" srcId="{36D33399-929C-4511-AB0A-C834C3800FC6}" destId="{9E2921F4-C9CE-45AA-A7E6-BCD1E486CF45}" srcOrd="1" destOrd="0" parTransId="{1D72D891-4A44-4FDD-8C69-AA0CAA52D26B}" sibTransId="{564B431C-87FE-4FC6-BF9D-DACB1634F658}"/>
    <dgm:cxn modelId="{523AFCF8-3464-42B8-93D2-B74FC1EE76AE}" srcId="{36D33399-929C-4511-AB0A-C834C3800FC6}" destId="{ED6D799B-BE91-4F51-971E-CB138D431B2A}" srcOrd="0" destOrd="0" parTransId="{BCF2C827-ECF6-4F51-B3B3-8D42AC12EBFA}" sibTransId="{7DEE9C2B-0C43-4612-A3A0-FD2077CF52E9}"/>
    <dgm:cxn modelId="{56436EAA-29C5-458D-A159-1153B4476B3E}" type="presParOf" srcId="{056E6689-968C-49AC-9C5E-85A09E70AF64}" destId="{BD28E2A7-2049-487C-B4DE-1F03A7841C8F}" srcOrd="0" destOrd="0" presId="urn:microsoft.com/office/officeart/2018/2/layout/IconVerticalSolidList"/>
    <dgm:cxn modelId="{FF2D2120-8745-469D-92E3-3DA857C97636}" type="presParOf" srcId="{BD28E2A7-2049-487C-B4DE-1F03A7841C8F}" destId="{BB7FD0CA-6277-49EC-80BF-6BAECCF82F4C}" srcOrd="0" destOrd="0" presId="urn:microsoft.com/office/officeart/2018/2/layout/IconVerticalSolidList"/>
    <dgm:cxn modelId="{AD8B15C4-6B2B-4A9B-A13F-F82D3F843E57}" type="presParOf" srcId="{BD28E2A7-2049-487C-B4DE-1F03A7841C8F}" destId="{58B9BEC2-CA3C-465C-A68A-A33F1B4A4AA5}" srcOrd="1" destOrd="0" presId="urn:microsoft.com/office/officeart/2018/2/layout/IconVerticalSolidList"/>
    <dgm:cxn modelId="{C249B423-CB0E-4D55-B765-EB193E3BE6F5}" type="presParOf" srcId="{BD28E2A7-2049-487C-B4DE-1F03A7841C8F}" destId="{3FEE1422-C053-49B4-96CD-10E0564C6612}" srcOrd="2" destOrd="0" presId="urn:microsoft.com/office/officeart/2018/2/layout/IconVerticalSolidList"/>
    <dgm:cxn modelId="{7FE216A2-80E7-433C-88E9-94A8BD4DB43C}" type="presParOf" srcId="{BD28E2A7-2049-487C-B4DE-1F03A7841C8F}" destId="{39E8E606-07C7-4D85-9E71-9BC346038A0F}" srcOrd="3" destOrd="0" presId="urn:microsoft.com/office/officeart/2018/2/layout/IconVerticalSolidList"/>
    <dgm:cxn modelId="{AB240937-1DE1-48B3-B68D-1B591D806B3F}" type="presParOf" srcId="{056E6689-968C-49AC-9C5E-85A09E70AF64}" destId="{FA04793C-E2ED-4793-815B-4C58EDA348CD}" srcOrd="1" destOrd="0" presId="urn:microsoft.com/office/officeart/2018/2/layout/IconVerticalSolidList"/>
    <dgm:cxn modelId="{F8D0694B-C444-451E-9D3B-07C96449028A}" type="presParOf" srcId="{056E6689-968C-49AC-9C5E-85A09E70AF64}" destId="{BB09F97C-065E-4371-A9EF-133DB4020445}" srcOrd="2" destOrd="0" presId="urn:microsoft.com/office/officeart/2018/2/layout/IconVerticalSolidList"/>
    <dgm:cxn modelId="{94CDFC8F-2946-4953-BDC6-5FAE7C9C758B}" type="presParOf" srcId="{BB09F97C-065E-4371-A9EF-133DB4020445}" destId="{44FCAC44-C3AF-4A87-9CD8-B1B39B14118F}" srcOrd="0" destOrd="0" presId="urn:microsoft.com/office/officeart/2018/2/layout/IconVerticalSolidList"/>
    <dgm:cxn modelId="{65888FBA-A6F9-4AB1-B05A-23D42296C42B}" type="presParOf" srcId="{BB09F97C-065E-4371-A9EF-133DB4020445}" destId="{B3EB5B86-98A2-46A3-86B5-F163CEA81CDF}" srcOrd="1" destOrd="0" presId="urn:microsoft.com/office/officeart/2018/2/layout/IconVerticalSolidList"/>
    <dgm:cxn modelId="{AD1E82DE-91E7-47A9-8C78-5FF750B63A06}" type="presParOf" srcId="{BB09F97C-065E-4371-A9EF-133DB4020445}" destId="{1C3F6B6C-7088-408D-B6EA-535CE45E6617}" srcOrd="2" destOrd="0" presId="urn:microsoft.com/office/officeart/2018/2/layout/IconVerticalSolidList"/>
    <dgm:cxn modelId="{DF883FFC-4B7C-4C3B-A8D3-7EFA0CA30A5C}" type="presParOf" srcId="{BB09F97C-065E-4371-A9EF-133DB4020445}" destId="{A4B29010-234C-4B46-9F0A-F89A466D26F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00865E-9513-4D24-A30F-46D9D197E10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F7E4A41-BA1C-4B3B-8079-1FC93099F26B}">
      <dgm:prSet custT="1"/>
      <dgm:spPr/>
      <dgm:t>
        <a:bodyPr/>
        <a:lstStyle/>
        <a:p>
          <a:r>
            <a:rPr lang="en-GB" sz="1500" dirty="0"/>
            <a:t>Chronic stress has a significant effect on the </a:t>
          </a:r>
          <a:r>
            <a:rPr lang="en-GB" sz="1500" b="1" dirty="0"/>
            <a:t>immune system </a:t>
          </a:r>
          <a:r>
            <a:rPr lang="en-GB" sz="1500" dirty="0"/>
            <a:t>that ultimately manifest an </a:t>
          </a:r>
          <a:r>
            <a:rPr lang="en-GB" sz="1500" b="1" u="sng" dirty="0"/>
            <a:t>illness</a:t>
          </a:r>
          <a:r>
            <a:rPr lang="en-GB" sz="1500" dirty="0"/>
            <a:t>. It raises catecholamine and suppressor T cells levels, which </a:t>
          </a:r>
          <a:r>
            <a:rPr lang="en-GB" sz="1500" b="1" u="sng" dirty="0"/>
            <a:t>suppress the immune system</a:t>
          </a:r>
          <a:r>
            <a:rPr lang="en-GB" sz="1500" dirty="0"/>
            <a:t>. </a:t>
          </a:r>
          <a:br>
            <a:rPr lang="en-GB" sz="1500" dirty="0"/>
          </a:br>
          <a:r>
            <a:rPr lang="en-GB" sz="1500" dirty="0"/>
            <a:t>This suppression, in turn </a:t>
          </a:r>
          <a:r>
            <a:rPr lang="en-GB" sz="1500" b="1" u="sng" dirty="0"/>
            <a:t>raises the risk of viral infection</a:t>
          </a:r>
          <a:r>
            <a:rPr lang="en-GB" sz="1500" dirty="0"/>
            <a:t>. Stress also leads to the release of histamine, </a:t>
          </a:r>
          <a:r>
            <a:rPr lang="en-GB" sz="1500" u="sng" dirty="0"/>
            <a:t>which can trigger </a:t>
          </a:r>
          <a:r>
            <a:rPr lang="en-GB" sz="1500" b="1" u="sng" dirty="0"/>
            <a:t>severe </a:t>
          </a:r>
          <a:r>
            <a:rPr lang="en-GB" sz="1500" b="1" u="sng" dirty="0" err="1"/>
            <a:t>broncho</a:t>
          </a:r>
          <a:r>
            <a:rPr lang="en-GB" sz="1500" b="1" u="sng" dirty="0"/>
            <a:t>-constriction </a:t>
          </a:r>
          <a:r>
            <a:rPr lang="en-GB" sz="1500" b="1" dirty="0"/>
            <a:t>in asthmatics</a:t>
          </a:r>
          <a:r>
            <a:rPr lang="en-GB" sz="1500" dirty="0"/>
            <a:t>. </a:t>
          </a:r>
          <a:r>
            <a:rPr lang="en-GB" sz="1500" u="sng" dirty="0"/>
            <a:t>Stress increases the risk for </a:t>
          </a:r>
          <a:r>
            <a:rPr lang="en-GB" sz="1500" b="1" u="sng" dirty="0"/>
            <a:t>diabetes</a:t>
          </a:r>
          <a:r>
            <a:rPr lang="en-GB" sz="1500" u="sng" dirty="0"/>
            <a:t> </a:t>
          </a:r>
          <a:r>
            <a:rPr lang="en-GB" sz="1500" b="1" u="sng" dirty="0"/>
            <a:t>mellitus</a:t>
          </a:r>
          <a:r>
            <a:rPr lang="en-GB" sz="1500" dirty="0"/>
            <a:t>, especially in overweight individuals, since psychological stress alters insulin needs. </a:t>
          </a:r>
          <a:br>
            <a:rPr lang="en-GB" sz="1400" dirty="0"/>
          </a:br>
          <a:endParaRPr lang="en-US" sz="1400" dirty="0"/>
        </a:p>
      </dgm:t>
    </dgm:pt>
    <dgm:pt modelId="{6B1F72B5-C9BD-41D1-81F4-BDC8CC8E2A13}" type="parTrans" cxnId="{33ED14E2-FC31-42AD-B581-F61ABE8D51BE}">
      <dgm:prSet/>
      <dgm:spPr/>
      <dgm:t>
        <a:bodyPr/>
        <a:lstStyle/>
        <a:p>
          <a:endParaRPr lang="en-US"/>
        </a:p>
      </dgm:t>
    </dgm:pt>
    <dgm:pt modelId="{FDB8C2F6-8B68-4F27-B6AA-D0FE22890752}" type="sibTrans" cxnId="{33ED14E2-FC31-42AD-B581-F61ABE8D51BE}">
      <dgm:prSet/>
      <dgm:spPr/>
      <dgm:t>
        <a:bodyPr/>
        <a:lstStyle/>
        <a:p>
          <a:endParaRPr lang="en-US"/>
        </a:p>
      </dgm:t>
    </dgm:pt>
    <dgm:pt modelId="{5E717CE8-8298-496F-9016-51B4857C3804}">
      <dgm:prSet custT="1"/>
      <dgm:spPr/>
      <dgm:t>
        <a:bodyPr/>
        <a:lstStyle/>
        <a:p>
          <a:r>
            <a:rPr lang="en-GB" sz="1600" dirty="0"/>
            <a:t>Stress also alters the </a:t>
          </a:r>
          <a:r>
            <a:rPr lang="en-GB" sz="1600" b="1" dirty="0"/>
            <a:t>acid concentration in the stomach</a:t>
          </a:r>
          <a:r>
            <a:rPr lang="en-GB" sz="1600" dirty="0"/>
            <a:t>, which can lead </a:t>
          </a:r>
          <a:r>
            <a:rPr lang="en-GB" sz="1600" u="sng" dirty="0"/>
            <a:t>to </a:t>
          </a:r>
          <a:r>
            <a:rPr lang="en-GB" sz="1600" b="1" u="sng" dirty="0"/>
            <a:t>peptic ulcers</a:t>
          </a:r>
          <a:r>
            <a:rPr lang="en-GB" sz="1600" u="sng" dirty="0"/>
            <a:t>, </a:t>
          </a:r>
          <a:r>
            <a:rPr lang="en-GB" sz="1600" b="1" u="sng" dirty="0"/>
            <a:t>stress ulcers </a:t>
          </a:r>
          <a:r>
            <a:rPr lang="en-GB" sz="1600" u="sng" dirty="0"/>
            <a:t>or </a:t>
          </a:r>
          <a:r>
            <a:rPr lang="en-GB" sz="1600" b="1" u="sng" dirty="0"/>
            <a:t>ulcerative colitis</a:t>
          </a:r>
          <a:r>
            <a:rPr lang="en-GB" sz="1600" dirty="0"/>
            <a:t>. </a:t>
          </a:r>
          <a:br>
            <a:rPr lang="en-GB" sz="1600" dirty="0"/>
          </a:br>
          <a:r>
            <a:rPr lang="en-GB" sz="1600" dirty="0"/>
            <a:t>Chronic stress can also lead </a:t>
          </a:r>
          <a:r>
            <a:rPr lang="en-GB" sz="1600" u="sng" dirty="0"/>
            <a:t>to </a:t>
          </a:r>
          <a:r>
            <a:rPr lang="en-GB" sz="1600" b="1" u="sng" dirty="0"/>
            <a:t>plaque build up in the arteries </a:t>
          </a:r>
          <a:r>
            <a:rPr lang="en-GB" sz="1600" dirty="0"/>
            <a:t>(atherosclerosis), especially if combined with a high-fat diet and sedentary living. </a:t>
          </a:r>
          <a:br>
            <a:rPr lang="en-GB" sz="1600" dirty="0"/>
          </a:br>
          <a:endParaRPr lang="en-US" sz="1600" dirty="0"/>
        </a:p>
      </dgm:t>
    </dgm:pt>
    <dgm:pt modelId="{871536BA-FA0E-4EB4-BB07-B48D13F31A3B}" type="parTrans" cxnId="{029E8696-7AB0-4C0D-9703-31C5A677DF1A}">
      <dgm:prSet/>
      <dgm:spPr/>
      <dgm:t>
        <a:bodyPr/>
        <a:lstStyle/>
        <a:p>
          <a:endParaRPr lang="en-US"/>
        </a:p>
      </dgm:t>
    </dgm:pt>
    <dgm:pt modelId="{A13E62B6-3557-4E03-9682-C617FF447C8D}" type="sibTrans" cxnId="{029E8696-7AB0-4C0D-9703-31C5A677DF1A}">
      <dgm:prSet/>
      <dgm:spPr/>
      <dgm:t>
        <a:bodyPr/>
        <a:lstStyle/>
        <a:p>
          <a:endParaRPr lang="en-US"/>
        </a:p>
      </dgm:t>
    </dgm:pt>
    <dgm:pt modelId="{B32D415F-B067-489C-8799-00C5A6E462B9}">
      <dgm:prSet custT="1"/>
      <dgm:spPr/>
      <dgm:t>
        <a:bodyPr/>
        <a:lstStyle/>
        <a:p>
          <a:r>
            <a:rPr lang="en-GB" sz="1400" dirty="0"/>
            <a:t>The correlation between stressful life events and </a:t>
          </a:r>
          <a:r>
            <a:rPr lang="en-GB" sz="1400" b="1" u="sng" dirty="0"/>
            <a:t>psychiatric illness </a:t>
          </a:r>
          <a:r>
            <a:rPr lang="en-GB" sz="1400" dirty="0"/>
            <a:t>is stronger than the correlation with medical or physical illness. The relationship of stress with psychiatric illness is strongest in </a:t>
          </a:r>
          <a:r>
            <a:rPr lang="en-GB" sz="1400" b="1" u="sng" dirty="0"/>
            <a:t>neuroses</a:t>
          </a:r>
          <a:r>
            <a:rPr lang="en-GB" sz="1400" dirty="0"/>
            <a:t>, which is followed by </a:t>
          </a:r>
          <a:r>
            <a:rPr lang="en-GB" sz="1400" b="1" u="sng" dirty="0"/>
            <a:t>depression</a:t>
          </a:r>
          <a:r>
            <a:rPr lang="en-GB" sz="1400" dirty="0"/>
            <a:t> and </a:t>
          </a:r>
          <a:r>
            <a:rPr lang="en-GB" sz="1400" b="1" u="sng" dirty="0"/>
            <a:t>schizophrenia</a:t>
          </a:r>
          <a:r>
            <a:rPr lang="en-GB" sz="1400" dirty="0"/>
            <a:t>. There is no scientific evidence of a direct cause-and-effect relationship between the immune system changes and the development of cancer. However, recent studies found </a:t>
          </a:r>
          <a:r>
            <a:rPr lang="en-GB" sz="1400" u="sng" dirty="0"/>
            <a:t>a link between </a:t>
          </a:r>
          <a:r>
            <a:rPr lang="en-GB" sz="1400" b="1" u="sng" dirty="0"/>
            <a:t>stress, tumour development and suppression of natural killer (NK) cells</a:t>
          </a:r>
          <a:r>
            <a:rPr lang="en-GB" sz="1400" dirty="0"/>
            <a:t>, which is actively involved in preventing metastasis and destroying small metastases.</a:t>
          </a:r>
          <a:endParaRPr lang="en-US" sz="1400" dirty="0"/>
        </a:p>
      </dgm:t>
    </dgm:pt>
    <dgm:pt modelId="{03D2DAC8-9502-46EF-B6E1-F44ED53E1EAA}" type="parTrans" cxnId="{EA2AC0B8-5C57-46B2-ABF7-5833B56FF786}">
      <dgm:prSet/>
      <dgm:spPr/>
      <dgm:t>
        <a:bodyPr/>
        <a:lstStyle/>
        <a:p>
          <a:endParaRPr lang="en-US"/>
        </a:p>
      </dgm:t>
    </dgm:pt>
    <dgm:pt modelId="{E566C20F-E0AC-42FE-8B4E-C1CCB0B050BD}" type="sibTrans" cxnId="{EA2AC0B8-5C57-46B2-ABF7-5833B56FF786}">
      <dgm:prSet/>
      <dgm:spPr/>
      <dgm:t>
        <a:bodyPr/>
        <a:lstStyle/>
        <a:p>
          <a:endParaRPr lang="en-US"/>
        </a:p>
      </dgm:t>
    </dgm:pt>
    <dgm:pt modelId="{8BB03CEA-E37B-4F1E-858D-E38097C9A93A}" type="pres">
      <dgm:prSet presAssocID="{0700865E-9513-4D24-A30F-46D9D197E10F}" presName="root" presStyleCnt="0">
        <dgm:presLayoutVars>
          <dgm:dir/>
          <dgm:resizeHandles val="exact"/>
        </dgm:presLayoutVars>
      </dgm:prSet>
      <dgm:spPr/>
    </dgm:pt>
    <dgm:pt modelId="{23F8C83D-7C62-403A-B96A-C411F1CE8D5B}" type="pres">
      <dgm:prSet presAssocID="{FF7E4A41-BA1C-4B3B-8079-1FC93099F26B}" presName="compNode" presStyleCnt="0"/>
      <dgm:spPr/>
    </dgm:pt>
    <dgm:pt modelId="{84BC6079-FB3B-422B-8C1A-614E685B2486}" type="pres">
      <dgm:prSet presAssocID="{FF7E4A41-BA1C-4B3B-8079-1FC93099F26B}" presName="bgRect" presStyleLbl="bgShp" presStyleIdx="0" presStyleCnt="3"/>
      <dgm:spPr/>
    </dgm:pt>
    <dgm:pt modelId="{629DF2DF-0A57-4491-B981-CFBC27071B1A}" type="pres">
      <dgm:prSet presAssocID="{FF7E4A41-BA1C-4B3B-8079-1FC93099F26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keleton"/>
        </a:ext>
      </dgm:extLst>
    </dgm:pt>
    <dgm:pt modelId="{B23D623B-96B9-42D9-86D3-ACBF9FAE8DE4}" type="pres">
      <dgm:prSet presAssocID="{FF7E4A41-BA1C-4B3B-8079-1FC93099F26B}" presName="spaceRect" presStyleCnt="0"/>
      <dgm:spPr/>
    </dgm:pt>
    <dgm:pt modelId="{AF148B2A-3FC8-44EC-8105-F5D05E7A45F9}" type="pres">
      <dgm:prSet presAssocID="{FF7E4A41-BA1C-4B3B-8079-1FC93099F26B}" presName="parTx" presStyleLbl="revTx" presStyleIdx="0" presStyleCnt="3" custScaleX="106962" custLinFactNeighborX="-3835" custLinFactNeighborY="2349">
        <dgm:presLayoutVars>
          <dgm:chMax val="0"/>
          <dgm:chPref val="0"/>
        </dgm:presLayoutVars>
      </dgm:prSet>
      <dgm:spPr/>
    </dgm:pt>
    <dgm:pt modelId="{47D4DC73-FAAF-4EF4-8951-031D72910F52}" type="pres">
      <dgm:prSet presAssocID="{FDB8C2F6-8B68-4F27-B6AA-D0FE22890752}" presName="sibTrans" presStyleCnt="0"/>
      <dgm:spPr/>
    </dgm:pt>
    <dgm:pt modelId="{576712FF-D937-43AE-A225-89B46357813B}" type="pres">
      <dgm:prSet presAssocID="{5E717CE8-8298-496F-9016-51B4857C3804}" presName="compNode" presStyleCnt="0"/>
      <dgm:spPr/>
    </dgm:pt>
    <dgm:pt modelId="{09886832-2893-4103-BB3F-344FC2221CFE}" type="pres">
      <dgm:prSet presAssocID="{5E717CE8-8298-496F-9016-51B4857C3804}" presName="bgRect" presStyleLbl="bgShp" presStyleIdx="1" presStyleCnt="3"/>
      <dgm:spPr/>
    </dgm:pt>
    <dgm:pt modelId="{260604C4-858B-4475-A64E-48A26E4659C6}" type="pres">
      <dgm:prSet presAssocID="{5E717CE8-8298-496F-9016-51B4857C3804}"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tomach"/>
        </a:ext>
      </dgm:extLst>
    </dgm:pt>
    <dgm:pt modelId="{FA926DC5-6201-4AF0-AAA9-D117FA2232BB}" type="pres">
      <dgm:prSet presAssocID="{5E717CE8-8298-496F-9016-51B4857C3804}" presName="spaceRect" presStyleCnt="0"/>
      <dgm:spPr/>
    </dgm:pt>
    <dgm:pt modelId="{3F6973CE-BEA1-4BD9-99D4-3AC451C80394}" type="pres">
      <dgm:prSet presAssocID="{5E717CE8-8298-496F-9016-51B4857C3804}" presName="parTx" presStyleLbl="revTx" presStyleIdx="1" presStyleCnt="3" custLinFactNeighborX="-4474" custLinFactNeighborY="-2032">
        <dgm:presLayoutVars>
          <dgm:chMax val="0"/>
          <dgm:chPref val="0"/>
        </dgm:presLayoutVars>
      </dgm:prSet>
      <dgm:spPr/>
    </dgm:pt>
    <dgm:pt modelId="{CBFFA7CF-3018-45CA-B146-2FC3D924FE32}" type="pres">
      <dgm:prSet presAssocID="{A13E62B6-3557-4E03-9682-C617FF447C8D}" presName="sibTrans" presStyleCnt="0"/>
      <dgm:spPr/>
    </dgm:pt>
    <dgm:pt modelId="{D3D91450-30A5-437D-8A34-9879823DCC5F}" type="pres">
      <dgm:prSet presAssocID="{B32D415F-B067-489C-8799-00C5A6E462B9}" presName="compNode" presStyleCnt="0"/>
      <dgm:spPr/>
    </dgm:pt>
    <dgm:pt modelId="{0B545E97-60D6-4155-8CA1-45EE48949421}" type="pres">
      <dgm:prSet presAssocID="{B32D415F-B067-489C-8799-00C5A6E462B9}" presName="bgRect" presStyleLbl="bgShp" presStyleIdx="2" presStyleCnt="3" custLinFactNeighborX="4005" custLinFactNeighborY="11584"/>
      <dgm:spPr/>
    </dgm:pt>
    <dgm:pt modelId="{02693B18-8DB0-4A4E-AED5-0A4EBFABF420}" type="pres">
      <dgm:prSet presAssocID="{B32D415F-B067-489C-8799-00C5A6E462B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3C2C6A34-7224-467E-9EC8-7BACFB736119}" type="pres">
      <dgm:prSet presAssocID="{B32D415F-B067-489C-8799-00C5A6E462B9}" presName="spaceRect" presStyleCnt="0"/>
      <dgm:spPr/>
    </dgm:pt>
    <dgm:pt modelId="{D163DCEF-07C1-4C3F-B99D-B6F22A4F4DA8}" type="pres">
      <dgm:prSet presAssocID="{B32D415F-B067-489C-8799-00C5A6E462B9}" presName="parTx" presStyleLbl="revTx" presStyleIdx="2" presStyleCnt="3" custScaleX="110780">
        <dgm:presLayoutVars>
          <dgm:chMax val="0"/>
          <dgm:chPref val="0"/>
        </dgm:presLayoutVars>
      </dgm:prSet>
      <dgm:spPr/>
    </dgm:pt>
  </dgm:ptLst>
  <dgm:cxnLst>
    <dgm:cxn modelId="{E7B96617-6F48-4B6A-9370-1EE002722620}" type="presOf" srcId="{0700865E-9513-4D24-A30F-46D9D197E10F}" destId="{8BB03CEA-E37B-4F1E-858D-E38097C9A93A}" srcOrd="0" destOrd="0" presId="urn:microsoft.com/office/officeart/2018/2/layout/IconVerticalSolidList"/>
    <dgm:cxn modelId="{1050F38F-015D-40C7-BD15-3C604ABE5D4F}" type="presOf" srcId="{5E717CE8-8298-496F-9016-51B4857C3804}" destId="{3F6973CE-BEA1-4BD9-99D4-3AC451C80394}" srcOrd="0" destOrd="0" presId="urn:microsoft.com/office/officeart/2018/2/layout/IconVerticalSolidList"/>
    <dgm:cxn modelId="{029E8696-7AB0-4C0D-9703-31C5A677DF1A}" srcId="{0700865E-9513-4D24-A30F-46D9D197E10F}" destId="{5E717CE8-8298-496F-9016-51B4857C3804}" srcOrd="1" destOrd="0" parTransId="{871536BA-FA0E-4EB4-BB07-B48D13F31A3B}" sibTransId="{A13E62B6-3557-4E03-9682-C617FF447C8D}"/>
    <dgm:cxn modelId="{EA2AC0B8-5C57-46B2-ABF7-5833B56FF786}" srcId="{0700865E-9513-4D24-A30F-46D9D197E10F}" destId="{B32D415F-B067-489C-8799-00C5A6E462B9}" srcOrd="2" destOrd="0" parTransId="{03D2DAC8-9502-46EF-B6E1-F44ED53E1EAA}" sibTransId="{E566C20F-E0AC-42FE-8B4E-C1CCB0B050BD}"/>
    <dgm:cxn modelId="{1EF7A8BE-F376-463C-88FC-525C365D5607}" type="presOf" srcId="{B32D415F-B067-489C-8799-00C5A6E462B9}" destId="{D163DCEF-07C1-4C3F-B99D-B6F22A4F4DA8}" srcOrd="0" destOrd="0" presId="urn:microsoft.com/office/officeart/2018/2/layout/IconVerticalSolidList"/>
    <dgm:cxn modelId="{33ED14E2-FC31-42AD-B581-F61ABE8D51BE}" srcId="{0700865E-9513-4D24-A30F-46D9D197E10F}" destId="{FF7E4A41-BA1C-4B3B-8079-1FC93099F26B}" srcOrd="0" destOrd="0" parTransId="{6B1F72B5-C9BD-41D1-81F4-BDC8CC8E2A13}" sibTransId="{FDB8C2F6-8B68-4F27-B6AA-D0FE22890752}"/>
    <dgm:cxn modelId="{474D41F8-1583-493B-81B3-D2A9EF8AD798}" type="presOf" srcId="{FF7E4A41-BA1C-4B3B-8079-1FC93099F26B}" destId="{AF148B2A-3FC8-44EC-8105-F5D05E7A45F9}" srcOrd="0" destOrd="0" presId="urn:microsoft.com/office/officeart/2018/2/layout/IconVerticalSolidList"/>
    <dgm:cxn modelId="{797AF5C9-2204-45BD-A8AB-B56DB736E9ED}" type="presParOf" srcId="{8BB03CEA-E37B-4F1E-858D-E38097C9A93A}" destId="{23F8C83D-7C62-403A-B96A-C411F1CE8D5B}" srcOrd="0" destOrd="0" presId="urn:microsoft.com/office/officeart/2018/2/layout/IconVerticalSolidList"/>
    <dgm:cxn modelId="{5D0EF519-8750-4DCE-9FD2-7B84E865C33E}" type="presParOf" srcId="{23F8C83D-7C62-403A-B96A-C411F1CE8D5B}" destId="{84BC6079-FB3B-422B-8C1A-614E685B2486}" srcOrd="0" destOrd="0" presId="urn:microsoft.com/office/officeart/2018/2/layout/IconVerticalSolidList"/>
    <dgm:cxn modelId="{E733A972-BD06-4985-8EC8-2AD21049CA6A}" type="presParOf" srcId="{23F8C83D-7C62-403A-B96A-C411F1CE8D5B}" destId="{629DF2DF-0A57-4491-B981-CFBC27071B1A}" srcOrd="1" destOrd="0" presId="urn:microsoft.com/office/officeart/2018/2/layout/IconVerticalSolidList"/>
    <dgm:cxn modelId="{97B16CD9-2B27-41A4-AFD3-5CA2268B4276}" type="presParOf" srcId="{23F8C83D-7C62-403A-B96A-C411F1CE8D5B}" destId="{B23D623B-96B9-42D9-86D3-ACBF9FAE8DE4}" srcOrd="2" destOrd="0" presId="urn:microsoft.com/office/officeart/2018/2/layout/IconVerticalSolidList"/>
    <dgm:cxn modelId="{BB11414D-0E70-4C90-A6EB-4EDD2D7AA08D}" type="presParOf" srcId="{23F8C83D-7C62-403A-B96A-C411F1CE8D5B}" destId="{AF148B2A-3FC8-44EC-8105-F5D05E7A45F9}" srcOrd="3" destOrd="0" presId="urn:microsoft.com/office/officeart/2018/2/layout/IconVerticalSolidList"/>
    <dgm:cxn modelId="{928F7762-7BCA-41DC-A841-E8C1D8749D78}" type="presParOf" srcId="{8BB03CEA-E37B-4F1E-858D-E38097C9A93A}" destId="{47D4DC73-FAAF-4EF4-8951-031D72910F52}" srcOrd="1" destOrd="0" presId="urn:microsoft.com/office/officeart/2018/2/layout/IconVerticalSolidList"/>
    <dgm:cxn modelId="{E4C3B995-1AA1-444E-8FD3-9AB506A70673}" type="presParOf" srcId="{8BB03CEA-E37B-4F1E-858D-E38097C9A93A}" destId="{576712FF-D937-43AE-A225-89B46357813B}" srcOrd="2" destOrd="0" presId="urn:microsoft.com/office/officeart/2018/2/layout/IconVerticalSolidList"/>
    <dgm:cxn modelId="{D45F51AC-2175-47D7-B1A6-FB26F11AD93C}" type="presParOf" srcId="{576712FF-D937-43AE-A225-89B46357813B}" destId="{09886832-2893-4103-BB3F-344FC2221CFE}" srcOrd="0" destOrd="0" presId="urn:microsoft.com/office/officeart/2018/2/layout/IconVerticalSolidList"/>
    <dgm:cxn modelId="{DDCEF39D-1EA1-4847-840E-3C6B6377D4B2}" type="presParOf" srcId="{576712FF-D937-43AE-A225-89B46357813B}" destId="{260604C4-858B-4475-A64E-48A26E4659C6}" srcOrd="1" destOrd="0" presId="urn:microsoft.com/office/officeart/2018/2/layout/IconVerticalSolidList"/>
    <dgm:cxn modelId="{84FB8C65-0F7C-40B6-B4E6-DA52AD27AA3F}" type="presParOf" srcId="{576712FF-D937-43AE-A225-89B46357813B}" destId="{FA926DC5-6201-4AF0-AAA9-D117FA2232BB}" srcOrd="2" destOrd="0" presId="urn:microsoft.com/office/officeart/2018/2/layout/IconVerticalSolidList"/>
    <dgm:cxn modelId="{2230CA1D-40FB-44BD-8615-13E232467CFC}" type="presParOf" srcId="{576712FF-D937-43AE-A225-89B46357813B}" destId="{3F6973CE-BEA1-4BD9-99D4-3AC451C80394}" srcOrd="3" destOrd="0" presId="urn:microsoft.com/office/officeart/2018/2/layout/IconVerticalSolidList"/>
    <dgm:cxn modelId="{303F71F3-6F85-448F-A213-9DB9112F7689}" type="presParOf" srcId="{8BB03CEA-E37B-4F1E-858D-E38097C9A93A}" destId="{CBFFA7CF-3018-45CA-B146-2FC3D924FE32}" srcOrd="3" destOrd="0" presId="urn:microsoft.com/office/officeart/2018/2/layout/IconVerticalSolidList"/>
    <dgm:cxn modelId="{4A968644-B176-44AD-9FC0-4F7C7576628E}" type="presParOf" srcId="{8BB03CEA-E37B-4F1E-858D-E38097C9A93A}" destId="{D3D91450-30A5-437D-8A34-9879823DCC5F}" srcOrd="4" destOrd="0" presId="urn:microsoft.com/office/officeart/2018/2/layout/IconVerticalSolidList"/>
    <dgm:cxn modelId="{B56BAEDB-9EAB-469A-93C6-77851972E556}" type="presParOf" srcId="{D3D91450-30A5-437D-8A34-9879823DCC5F}" destId="{0B545E97-60D6-4155-8CA1-45EE48949421}" srcOrd="0" destOrd="0" presId="urn:microsoft.com/office/officeart/2018/2/layout/IconVerticalSolidList"/>
    <dgm:cxn modelId="{7AAA2672-3803-4546-9A1F-EEB19D2E760E}" type="presParOf" srcId="{D3D91450-30A5-437D-8A34-9879823DCC5F}" destId="{02693B18-8DB0-4A4E-AED5-0A4EBFABF420}" srcOrd="1" destOrd="0" presId="urn:microsoft.com/office/officeart/2018/2/layout/IconVerticalSolidList"/>
    <dgm:cxn modelId="{ACDCEA24-DDE9-4E4D-95EB-0A0E755352C0}" type="presParOf" srcId="{D3D91450-30A5-437D-8A34-9879823DCC5F}" destId="{3C2C6A34-7224-467E-9EC8-7BACFB736119}" srcOrd="2" destOrd="0" presId="urn:microsoft.com/office/officeart/2018/2/layout/IconVerticalSolidList"/>
    <dgm:cxn modelId="{459EA79C-F621-429E-85A7-4D76D174DC10}" type="presParOf" srcId="{D3D91450-30A5-437D-8A34-9879823DCC5F}" destId="{D163DCEF-07C1-4C3F-B99D-B6F22A4F4DA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FF456B-A403-4F0D-B9F7-D01598FC4FF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B0629140-48F0-4F4B-9150-4A882EE9C5E6}">
      <dgm:prSet custT="1"/>
      <dgm:spPr/>
      <dgm:t>
        <a:bodyPr/>
        <a:lstStyle/>
        <a:p>
          <a:r>
            <a:rPr lang="en-GB" sz="1800" dirty="0"/>
            <a:t>1) We are beings with 3 parts – Spirit, Soul, Body</a:t>
          </a:r>
          <a:endParaRPr lang="en-US" sz="1800" dirty="0"/>
        </a:p>
      </dgm:t>
    </dgm:pt>
    <dgm:pt modelId="{B20E3009-0AD2-4BDA-8416-5DB6EDE41BC8}" type="parTrans" cxnId="{65DE8CF1-D146-41AC-AC1D-ECD7A61263B0}">
      <dgm:prSet/>
      <dgm:spPr/>
      <dgm:t>
        <a:bodyPr/>
        <a:lstStyle/>
        <a:p>
          <a:endParaRPr lang="en-US"/>
        </a:p>
      </dgm:t>
    </dgm:pt>
    <dgm:pt modelId="{80D8A64F-A555-4381-943D-B17D5389815B}" type="sibTrans" cxnId="{65DE8CF1-D146-41AC-AC1D-ECD7A61263B0}">
      <dgm:prSet/>
      <dgm:spPr/>
      <dgm:t>
        <a:bodyPr/>
        <a:lstStyle/>
        <a:p>
          <a:endParaRPr lang="en-US"/>
        </a:p>
      </dgm:t>
    </dgm:pt>
    <dgm:pt modelId="{5AE41322-869A-4CBF-9F39-84680C1827B2}">
      <dgm:prSet custT="1"/>
      <dgm:spPr/>
      <dgm:t>
        <a:bodyPr/>
        <a:lstStyle/>
        <a:p>
          <a:r>
            <a:rPr lang="en-GB" sz="1800" dirty="0"/>
            <a:t>2) The bible says our spirits are brand new creations at salvation, our bodies will be brand new when Jesus comes for His church at the </a:t>
          </a:r>
          <a:r>
            <a:rPr lang="en-GB" sz="1800" dirty="0" err="1"/>
            <a:t>harpazo</a:t>
          </a:r>
          <a:r>
            <a:rPr lang="en-GB" sz="1800" dirty="0"/>
            <a:t>, but our souls – our minds – are in a process of being saved or renewed</a:t>
          </a:r>
          <a:endParaRPr lang="en-US" sz="1800" dirty="0"/>
        </a:p>
      </dgm:t>
    </dgm:pt>
    <dgm:pt modelId="{EF0710A8-955D-4731-989D-1C64B3098A43}" type="parTrans" cxnId="{36C04354-D350-4E96-A9B4-31F57ED50982}">
      <dgm:prSet/>
      <dgm:spPr/>
      <dgm:t>
        <a:bodyPr/>
        <a:lstStyle/>
        <a:p>
          <a:endParaRPr lang="en-US"/>
        </a:p>
      </dgm:t>
    </dgm:pt>
    <dgm:pt modelId="{856471BF-FE1F-4639-B05E-6B6A1595384F}" type="sibTrans" cxnId="{36C04354-D350-4E96-A9B4-31F57ED50982}">
      <dgm:prSet/>
      <dgm:spPr/>
      <dgm:t>
        <a:bodyPr/>
        <a:lstStyle/>
        <a:p>
          <a:endParaRPr lang="en-US"/>
        </a:p>
      </dgm:t>
    </dgm:pt>
    <dgm:pt modelId="{A1E3BB48-A33B-4B4D-AE26-4FDB7C6C192D}">
      <dgm:prSet custT="1"/>
      <dgm:spPr/>
      <dgm:t>
        <a:bodyPr/>
        <a:lstStyle/>
        <a:p>
          <a:r>
            <a:rPr lang="en-GB" sz="1800" dirty="0"/>
            <a:t>3) The renewing of the mind is a process which we are commanded to undertake. It is the next step in becoming a mature Christian. </a:t>
          </a:r>
          <a:endParaRPr lang="en-US" sz="1800" dirty="0"/>
        </a:p>
      </dgm:t>
    </dgm:pt>
    <dgm:pt modelId="{397048CA-0911-451A-BED1-65160F0A4CC6}" type="parTrans" cxnId="{D7319F94-A3AD-454F-A7C7-F0D9A32B1815}">
      <dgm:prSet/>
      <dgm:spPr/>
      <dgm:t>
        <a:bodyPr/>
        <a:lstStyle/>
        <a:p>
          <a:endParaRPr lang="en-US"/>
        </a:p>
      </dgm:t>
    </dgm:pt>
    <dgm:pt modelId="{A04A376E-3C1C-4BD8-A06F-3B9A5BF0F04F}" type="sibTrans" cxnId="{D7319F94-A3AD-454F-A7C7-F0D9A32B1815}">
      <dgm:prSet/>
      <dgm:spPr/>
      <dgm:t>
        <a:bodyPr/>
        <a:lstStyle/>
        <a:p>
          <a:endParaRPr lang="en-US"/>
        </a:p>
      </dgm:t>
    </dgm:pt>
    <dgm:pt modelId="{86113F57-2CDB-4B59-B903-7DE38AEE8119}">
      <dgm:prSet custT="1"/>
      <dgm:spPr/>
      <dgm:t>
        <a:bodyPr/>
        <a:lstStyle/>
        <a:p>
          <a:r>
            <a:rPr lang="en-GB" sz="1800" dirty="0"/>
            <a:t>4) The mind has a direct impact on the body. Our thoughts influence our bodies directly because the body interprets the messages coming from the brain to prepare us for whatever is expected. Our mental, emotional and physical health are affected by our mind!</a:t>
          </a:r>
          <a:endParaRPr lang="en-US" sz="1800" dirty="0"/>
        </a:p>
      </dgm:t>
    </dgm:pt>
    <dgm:pt modelId="{CD6BF049-AD5A-417D-BEFD-66F515337A82}" type="parTrans" cxnId="{7E6C0FC3-132A-42FD-BEB0-14C55FF85634}">
      <dgm:prSet/>
      <dgm:spPr/>
      <dgm:t>
        <a:bodyPr/>
        <a:lstStyle/>
        <a:p>
          <a:endParaRPr lang="en-US"/>
        </a:p>
      </dgm:t>
    </dgm:pt>
    <dgm:pt modelId="{CC6B1149-49F8-4F54-8609-93AF12538426}" type="sibTrans" cxnId="{7E6C0FC3-132A-42FD-BEB0-14C55FF85634}">
      <dgm:prSet/>
      <dgm:spPr/>
      <dgm:t>
        <a:bodyPr/>
        <a:lstStyle/>
        <a:p>
          <a:endParaRPr lang="en-US"/>
        </a:p>
      </dgm:t>
    </dgm:pt>
    <dgm:pt modelId="{AA7F5D02-00AE-4AD7-A756-80DA0E8E58AB}">
      <dgm:prSet custT="1"/>
      <dgm:spPr/>
      <dgm:t>
        <a:bodyPr/>
        <a:lstStyle/>
        <a:p>
          <a:r>
            <a:rPr lang="en-GB" sz="1800" dirty="0"/>
            <a:t>5) Those who are called “more than conquerors” are those who can withstand any situation yet stand strong in His love. We can only do this if we have renewed our minds.  The BATTLE IS IN THE MIND</a:t>
          </a:r>
          <a:endParaRPr lang="en-US" sz="1800" dirty="0"/>
        </a:p>
      </dgm:t>
    </dgm:pt>
    <dgm:pt modelId="{387D2D61-0079-44E6-A543-E21BD7456D9D}" type="parTrans" cxnId="{D44E71FB-530A-45B2-AA00-11382A96C27B}">
      <dgm:prSet/>
      <dgm:spPr/>
      <dgm:t>
        <a:bodyPr/>
        <a:lstStyle/>
        <a:p>
          <a:endParaRPr lang="en-US"/>
        </a:p>
      </dgm:t>
    </dgm:pt>
    <dgm:pt modelId="{D14ACD97-9AC9-4C34-81D6-3CB2904E64EF}" type="sibTrans" cxnId="{D44E71FB-530A-45B2-AA00-11382A96C27B}">
      <dgm:prSet/>
      <dgm:spPr/>
      <dgm:t>
        <a:bodyPr/>
        <a:lstStyle/>
        <a:p>
          <a:endParaRPr lang="en-US"/>
        </a:p>
      </dgm:t>
    </dgm:pt>
    <dgm:pt modelId="{DC0C5FFD-857F-49BF-BF80-FAB99E073C58}" type="pres">
      <dgm:prSet presAssocID="{E0FF456B-A403-4F0D-B9F7-D01598FC4FF2}" presName="linear" presStyleCnt="0">
        <dgm:presLayoutVars>
          <dgm:animLvl val="lvl"/>
          <dgm:resizeHandles val="exact"/>
        </dgm:presLayoutVars>
      </dgm:prSet>
      <dgm:spPr/>
    </dgm:pt>
    <dgm:pt modelId="{407C840F-8C79-4CD6-9349-19741C0CDB47}" type="pres">
      <dgm:prSet presAssocID="{B0629140-48F0-4F4B-9150-4A882EE9C5E6}" presName="parentText" presStyleLbl="node1" presStyleIdx="0" presStyleCnt="5">
        <dgm:presLayoutVars>
          <dgm:chMax val="0"/>
          <dgm:bulletEnabled val="1"/>
        </dgm:presLayoutVars>
      </dgm:prSet>
      <dgm:spPr/>
    </dgm:pt>
    <dgm:pt modelId="{FF487F86-836C-40F4-8441-235DC8D85285}" type="pres">
      <dgm:prSet presAssocID="{80D8A64F-A555-4381-943D-B17D5389815B}" presName="spacer" presStyleCnt="0"/>
      <dgm:spPr/>
    </dgm:pt>
    <dgm:pt modelId="{D3F64A80-4D6A-4DB7-AC4D-DA174C9644D0}" type="pres">
      <dgm:prSet presAssocID="{5AE41322-869A-4CBF-9F39-84680C1827B2}" presName="parentText" presStyleLbl="node1" presStyleIdx="1" presStyleCnt="5">
        <dgm:presLayoutVars>
          <dgm:chMax val="0"/>
          <dgm:bulletEnabled val="1"/>
        </dgm:presLayoutVars>
      </dgm:prSet>
      <dgm:spPr/>
    </dgm:pt>
    <dgm:pt modelId="{AF63A741-78DC-471A-9952-EE5D72A653B7}" type="pres">
      <dgm:prSet presAssocID="{856471BF-FE1F-4639-B05E-6B6A1595384F}" presName="spacer" presStyleCnt="0"/>
      <dgm:spPr/>
    </dgm:pt>
    <dgm:pt modelId="{681B480E-220D-4AD8-A476-9E1983EEE8C4}" type="pres">
      <dgm:prSet presAssocID="{A1E3BB48-A33B-4B4D-AE26-4FDB7C6C192D}" presName="parentText" presStyleLbl="node1" presStyleIdx="2" presStyleCnt="5">
        <dgm:presLayoutVars>
          <dgm:chMax val="0"/>
          <dgm:bulletEnabled val="1"/>
        </dgm:presLayoutVars>
      </dgm:prSet>
      <dgm:spPr/>
    </dgm:pt>
    <dgm:pt modelId="{D1D1B26B-A808-4279-8CC2-2F3A3266A045}" type="pres">
      <dgm:prSet presAssocID="{A04A376E-3C1C-4BD8-A06F-3B9A5BF0F04F}" presName="spacer" presStyleCnt="0"/>
      <dgm:spPr/>
    </dgm:pt>
    <dgm:pt modelId="{AD577809-8C91-47EE-BA0E-2B38FD794185}" type="pres">
      <dgm:prSet presAssocID="{86113F57-2CDB-4B59-B903-7DE38AEE8119}" presName="parentText" presStyleLbl="node1" presStyleIdx="3" presStyleCnt="5">
        <dgm:presLayoutVars>
          <dgm:chMax val="0"/>
          <dgm:bulletEnabled val="1"/>
        </dgm:presLayoutVars>
      </dgm:prSet>
      <dgm:spPr/>
    </dgm:pt>
    <dgm:pt modelId="{05A927A9-9877-41FD-816A-668D8F743DAC}" type="pres">
      <dgm:prSet presAssocID="{CC6B1149-49F8-4F54-8609-93AF12538426}" presName="spacer" presStyleCnt="0"/>
      <dgm:spPr/>
    </dgm:pt>
    <dgm:pt modelId="{043F6C02-DF30-4ED0-A8FA-000FE1ECC1EA}" type="pres">
      <dgm:prSet presAssocID="{AA7F5D02-00AE-4AD7-A756-80DA0E8E58AB}" presName="parentText" presStyleLbl="node1" presStyleIdx="4" presStyleCnt="5">
        <dgm:presLayoutVars>
          <dgm:chMax val="0"/>
          <dgm:bulletEnabled val="1"/>
        </dgm:presLayoutVars>
      </dgm:prSet>
      <dgm:spPr/>
    </dgm:pt>
  </dgm:ptLst>
  <dgm:cxnLst>
    <dgm:cxn modelId="{2FA5EA3E-2AF6-4FBE-88B6-A8F6560A5585}" type="presOf" srcId="{AA7F5D02-00AE-4AD7-A756-80DA0E8E58AB}" destId="{043F6C02-DF30-4ED0-A8FA-000FE1ECC1EA}" srcOrd="0" destOrd="0" presId="urn:microsoft.com/office/officeart/2005/8/layout/vList2"/>
    <dgm:cxn modelId="{36C04354-D350-4E96-A9B4-31F57ED50982}" srcId="{E0FF456B-A403-4F0D-B9F7-D01598FC4FF2}" destId="{5AE41322-869A-4CBF-9F39-84680C1827B2}" srcOrd="1" destOrd="0" parTransId="{EF0710A8-955D-4731-989D-1C64B3098A43}" sibTransId="{856471BF-FE1F-4639-B05E-6B6A1595384F}"/>
    <dgm:cxn modelId="{D7319F94-A3AD-454F-A7C7-F0D9A32B1815}" srcId="{E0FF456B-A403-4F0D-B9F7-D01598FC4FF2}" destId="{A1E3BB48-A33B-4B4D-AE26-4FDB7C6C192D}" srcOrd="2" destOrd="0" parTransId="{397048CA-0911-451A-BED1-65160F0A4CC6}" sibTransId="{A04A376E-3C1C-4BD8-A06F-3B9A5BF0F04F}"/>
    <dgm:cxn modelId="{DC6FDFB0-F0FD-4C55-A0F5-217A4FE70409}" type="presOf" srcId="{B0629140-48F0-4F4B-9150-4A882EE9C5E6}" destId="{407C840F-8C79-4CD6-9349-19741C0CDB47}" srcOrd="0" destOrd="0" presId="urn:microsoft.com/office/officeart/2005/8/layout/vList2"/>
    <dgm:cxn modelId="{FF3B60BE-2EF3-4DAB-B9AF-2EB12EDF5720}" type="presOf" srcId="{A1E3BB48-A33B-4B4D-AE26-4FDB7C6C192D}" destId="{681B480E-220D-4AD8-A476-9E1983EEE8C4}" srcOrd="0" destOrd="0" presId="urn:microsoft.com/office/officeart/2005/8/layout/vList2"/>
    <dgm:cxn modelId="{7E6C0FC3-132A-42FD-BEB0-14C55FF85634}" srcId="{E0FF456B-A403-4F0D-B9F7-D01598FC4FF2}" destId="{86113F57-2CDB-4B59-B903-7DE38AEE8119}" srcOrd="3" destOrd="0" parTransId="{CD6BF049-AD5A-417D-BEFD-66F515337A82}" sibTransId="{CC6B1149-49F8-4F54-8609-93AF12538426}"/>
    <dgm:cxn modelId="{8C2BAEC5-26E2-4965-B7EC-E92F406D8CBC}" type="presOf" srcId="{E0FF456B-A403-4F0D-B9F7-D01598FC4FF2}" destId="{DC0C5FFD-857F-49BF-BF80-FAB99E073C58}" srcOrd="0" destOrd="0" presId="urn:microsoft.com/office/officeart/2005/8/layout/vList2"/>
    <dgm:cxn modelId="{53EB42CB-5448-4A51-A859-79BB84CD9196}" type="presOf" srcId="{5AE41322-869A-4CBF-9F39-84680C1827B2}" destId="{D3F64A80-4D6A-4DB7-AC4D-DA174C9644D0}" srcOrd="0" destOrd="0" presId="urn:microsoft.com/office/officeart/2005/8/layout/vList2"/>
    <dgm:cxn modelId="{65DE8CF1-D146-41AC-AC1D-ECD7A61263B0}" srcId="{E0FF456B-A403-4F0D-B9F7-D01598FC4FF2}" destId="{B0629140-48F0-4F4B-9150-4A882EE9C5E6}" srcOrd="0" destOrd="0" parTransId="{B20E3009-0AD2-4BDA-8416-5DB6EDE41BC8}" sibTransId="{80D8A64F-A555-4381-943D-B17D5389815B}"/>
    <dgm:cxn modelId="{638A3EF5-2C52-457A-ABD5-EF149082A351}" type="presOf" srcId="{86113F57-2CDB-4B59-B903-7DE38AEE8119}" destId="{AD577809-8C91-47EE-BA0E-2B38FD794185}" srcOrd="0" destOrd="0" presId="urn:microsoft.com/office/officeart/2005/8/layout/vList2"/>
    <dgm:cxn modelId="{D44E71FB-530A-45B2-AA00-11382A96C27B}" srcId="{E0FF456B-A403-4F0D-B9F7-D01598FC4FF2}" destId="{AA7F5D02-00AE-4AD7-A756-80DA0E8E58AB}" srcOrd="4" destOrd="0" parTransId="{387D2D61-0079-44E6-A543-E21BD7456D9D}" sibTransId="{D14ACD97-9AC9-4C34-81D6-3CB2904E64EF}"/>
    <dgm:cxn modelId="{E55BF4FE-04C1-42CF-9A37-8FEBFDCA1B2B}" type="presParOf" srcId="{DC0C5FFD-857F-49BF-BF80-FAB99E073C58}" destId="{407C840F-8C79-4CD6-9349-19741C0CDB47}" srcOrd="0" destOrd="0" presId="urn:microsoft.com/office/officeart/2005/8/layout/vList2"/>
    <dgm:cxn modelId="{29E398AA-048F-4D65-86A7-A7A8D9076023}" type="presParOf" srcId="{DC0C5FFD-857F-49BF-BF80-FAB99E073C58}" destId="{FF487F86-836C-40F4-8441-235DC8D85285}" srcOrd="1" destOrd="0" presId="urn:microsoft.com/office/officeart/2005/8/layout/vList2"/>
    <dgm:cxn modelId="{3C005A08-210C-4F31-BC1A-1B5E083A7B02}" type="presParOf" srcId="{DC0C5FFD-857F-49BF-BF80-FAB99E073C58}" destId="{D3F64A80-4D6A-4DB7-AC4D-DA174C9644D0}" srcOrd="2" destOrd="0" presId="urn:microsoft.com/office/officeart/2005/8/layout/vList2"/>
    <dgm:cxn modelId="{52BB1862-98A9-422B-A531-92AD1A82B05E}" type="presParOf" srcId="{DC0C5FFD-857F-49BF-BF80-FAB99E073C58}" destId="{AF63A741-78DC-471A-9952-EE5D72A653B7}" srcOrd="3" destOrd="0" presId="urn:microsoft.com/office/officeart/2005/8/layout/vList2"/>
    <dgm:cxn modelId="{D4534FE4-0270-475C-8806-9CA1823E3168}" type="presParOf" srcId="{DC0C5FFD-857F-49BF-BF80-FAB99E073C58}" destId="{681B480E-220D-4AD8-A476-9E1983EEE8C4}" srcOrd="4" destOrd="0" presId="urn:microsoft.com/office/officeart/2005/8/layout/vList2"/>
    <dgm:cxn modelId="{86772080-AE9C-4F33-A5FA-D2236800447A}" type="presParOf" srcId="{DC0C5FFD-857F-49BF-BF80-FAB99E073C58}" destId="{D1D1B26B-A808-4279-8CC2-2F3A3266A045}" srcOrd="5" destOrd="0" presId="urn:microsoft.com/office/officeart/2005/8/layout/vList2"/>
    <dgm:cxn modelId="{60191D76-0D00-4A3C-B2FE-393F43D08023}" type="presParOf" srcId="{DC0C5FFD-857F-49BF-BF80-FAB99E073C58}" destId="{AD577809-8C91-47EE-BA0E-2B38FD794185}" srcOrd="6" destOrd="0" presId="urn:microsoft.com/office/officeart/2005/8/layout/vList2"/>
    <dgm:cxn modelId="{D29B3090-493B-4C5A-ACB5-D5B2AB41AE1D}" type="presParOf" srcId="{DC0C5FFD-857F-49BF-BF80-FAB99E073C58}" destId="{05A927A9-9877-41FD-816A-668D8F743DAC}" srcOrd="7" destOrd="0" presId="urn:microsoft.com/office/officeart/2005/8/layout/vList2"/>
    <dgm:cxn modelId="{7F5BF211-FEF1-4909-A4CA-7BCDD45941B4}" type="presParOf" srcId="{DC0C5FFD-857F-49BF-BF80-FAB99E073C58}" destId="{043F6C02-DF30-4ED0-A8FA-000FE1ECC1E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70532E1-EA3F-49E6-8F3A-8E84322978B3}"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CB1C0CF1-DBE6-4BC5-935D-97AE609A7F66}">
      <dgm:prSet/>
      <dgm:spPr/>
      <dgm:t>
        <a:bodyPr/>
        <a:lstStyle/>
        <a:p>
          <a:r>
            <a:rPr lang="en-GB" b="1"/>
            <a:t>Romans 12 v 2</a:t>
          </a:r>
          <a:endParaRPr lang="en-US"/>
        </a:p>
      </dgm:t>
    </dgm:pt>
    <dgm:pt modelId="{8FB94C43-501C-4762-A25E-E32A516EF4B9}" type="parTrans" cxnId="{B390C146-B730-4873-B899-F72011F49766}">
      <dgm:prSet/>
      <dgm:spPr/>
      <dgm:t>
        <a:bodyPr/>
        <a:lstStyle/>
        <a:p>
          <a:endParaRPr lang="en-US"/>
        </a:p>
      </dgm:t>
    </dgm:pt>
    <dgm:pt modelId="{CB8ECEEA-1EE6-4F24-B273-2382DDF52D14}" type="sibTrans" cxnId="{B390C146-B730-4873-B899-F72011F49766}">
      <dgm:prSet/>
      <dgm:spPr/>
      <dgm:t>
        <a:bodyPr/>
        <a:lstStyle/>
        <a:p>
          <a:endParaRPr lang="en-US"/>
        </a:p>
      </dgm:t>
    </dgm:pt>
    <dgm:pt modelId="{5A952044-EBDE-425B-AE2D-4D8BC740E385}">
      <dgm:prSet/>
      <dgm:spPr/>
      <dgm:t>
        <a:bodyPr/>
        <a:lstStyle/>
        <a:p>
          <a:r>
            <a:rPr lang="en-GB" b="1"/>
            <a:t>1 Corinthians 15 v 42 -53</a:t>
          </a:r>
          <a:endParaRPr lang="en-US"/>
        </a:p>
      </dgm:t>
    </dgm:pt>
    <dgm:pt modelId="{32C94C78-A360-4D41-9CBC-33C6C971B7EF}" type="parTrans" cxnId="{0C7EF8D1-F852-43A3-A59A-1AD21AD7047B}">
      <dgm:prSet/>
      <dgm:spPr/>
      <dgm:t>
        <a:bodyPr/>
        <a:lstStyle/>
        <a:p>
          <a:endParaRPr lang="en-US"/>
        </a:p>
      </dgm:t>
    </dgm:pt>
    <dgm:pt modelId="{5E66ACA4-F8BD-4C9D-9578-8ECC2EF34F74}" type="sibTrans" cxnId="{0C7EF8D1-F852-43A3-A59A-1AD21AD7047B}">
      <dgm:prSet/>
      <dgm:spPr/>
      <dgm:t>
        <a:bodyPr/>
        <a:lstStyle/>
        <a:p>
          <a:endParaRPr lang="en-US"/>
        </a:p>
      </dgm:t>
    </dgm:pt>
    <dgm:pt modelId="{3216C122-9F9E-46AD-92A4-9CF677FC910F}">
      <dgm:prSet/>
      <dgm:spPr/>
      <dgm:t>
        <a:bodyPr/>
        <a:lstStyle/>
        <a:p>
          <a:r>
            <a:rPr lang="pt-BR" b="1"/>
            <a:t>2 Cor 3 v 18 </a:t>
          </a:r>
          <a:endParaRPr lang="en-US"/>
        </a:p>
      </dgm:t>
    </dgm:pt>
    <dgm:pt modelId="{62FD141B-A494-4003-90BA-78CF1B178DEF}" type="parTrans" cxnId="{D6160D73-3758-402F-B7A8-13825C1410C2}">
      <dgm:prSet/>
      <dgm:spPr/>
      <dgm:t>
        <a:bodyPr/>
        <a:lstStyle/>
        <a:p>
          <a:endParaRPr lang="en-US"/>
        </a:p>
      </dgm:t>
    </dgm:pt>
    <dgm:pt modelId="{C42101A1-BB4F-42B8-9613-350EF2592D70}" type="sibTrans" cxnId="{D6160D73-3758-402F-B7A8-13825C1410C2}">
      <dgm:prSet/>
      <dgm:spPr/>
      <dgm:t>
        <a:bodyPr/>
        <a:lstStyle/>
        <a:p>
          <a:endParaRPr lang="en-US"/>
        </a:p>
      </dgm:t>
    </dgm:pt>
    <dgm:pt modelId="{62818BB0-2812-4B47-83B1-B6485BDAC183}">
      <dgm:prSet/>
      <dgm:spPr/>
      <dgm:t>
        <a:bodyPr/>
        <a:lstStyle/>
        <a:p>
          <a:r>
            <a:rPr lang="pt-BR" b="1"/>
            <a:t>Romans 8 v 35 -39</a:t>
          </a:r>
          <a:endParaRPr lang="en-US" dirty="0"/>
        </a:p>
      </dgm:t>
    </dgm:pt>
    <dgm:pt modelId="{2193B932-0AF2-4688-BBCE-9104D394B8C8}" type="parTrans" cxnId="{E3108E7C-C0A6-40A1-A795-E0FFE2A15613}">
      <dgm:prSet/>
      <dgm:spPr/>
      <dgm:t>
        <a:bodyPr/>
        <a:lstStyle/>
        <a:p>
          <a:endParaRPr lang="en-US"/>
        </a:p>
      </dgm:t>
    </dgm:pt>
    <dgm:pt modelId="{405E3516-3380-4A93-86E2-CF8F58F97919}" type="sibTrans" cxnId="{E3108E7C-C0A6-40A1-A795-E0FFE2A15613}">
      <dgm:prSet/>
      <dgm:spPr/>
      <dgm:t>
        <a:bodyPr/>
        <a:lstStyle/>
        <a:p>
          <a:endParaRPr lang="en-US"/>
        </a:p>
      </dgm:t>
    </dgm:pt>
    <dgm:pt modelId="{50890A92-1D97-45F8-A01B-B3A1A2AE2B94}" type="pres">
      <dgm:prSet presAssocID="{170532E1-EA3F-49E6-8F3A-8E84322978B3}" presName="linear" presStyleCnt="0">
        <dgm:presLayoutVars>
          <dgm:dir/>
          <dgm:animLvl val="lvl"/>
          <dgm:resizeHandles val="exact"/>
        </dgm:presLayoutVars>
      </dgm:prSet>
      <dgm:spPr/>
    </dgm:pt>
    <dgm:pt modelId="{15C63F98-42BD-4D61-92BC-18BD989582C8}" type="pres">
      <dgm:prSet presAssocID="{CB1C0CF1-DBE6-4BC5-935D-97AE609A7F66}" presName="parentLin" presStyleCnt="0"/>
      <dgm:spPr/>
    </dgm:pt>
    <dgm:pt modelId="{20F7AB10-06DB-4B31-A23F-A4D64FD0218F}" type="pres">
      <dgm:prSet presAssocID="{CB1C0CF1-DBE6-4BC5-935D-97AE609A7F66}" presName="parentLeftMargin" presStyleLbl="node1" presStyleIdx="0" presStyleCnt="4"/>
      <dgm:spPr/>
    </dgm:pt>
    <dgm:pt modelId="{5B22D431-1299-4702-AD89-67092716F56A}" type="pres">
      <dgm:prSet presAssocID="{CB1C0CF1-DBE6-4BC5-935D-97AE609A7F66}" presName="parentText" presStyleLbl="node1" presStyleIdx="0" presStyleCnt="4">
        <dgm:presLayoutVars>
          <dgm:chMax val="0"/>
          <dgm:bulletEnabled val="1"/>
        </dgm:presLayoutVars>
      </dgm:prSet>
      <dgm:spPr/>
    </dgm:pt>
    <dgm:pt modelId="{2D514651-D785-49DA-BD40-A66D077C559C}" type="pres">
      <dgm:prSet presAssocID="{CB1C0CF1-DBE6-4BC5-935D-97AE609A7F66}" presName="negativeSpace" presStyleCnt="0"/>
      <dgm:spPr/>
    </dgm:pt>
    <dgm:pt modelId="{FEAA2ACC-1562-4B89-B7C7-335A88A6BA22}" type="pres">
      <dgm:prSet presAssocID="{CB1C0CF1-DBE6-4BC5-935D-97AE609A7F66}" presName="childText" presStyleLbl="conFgAcc1" presStyleIdx="0" presStyleCnt="4">
        <dgm:presLayoutVars>
          <dgm:bulletEnabled val="1"/>
        </dgm:presLayoutVars>
      </dgm:prSet>
      <dgm:spPr/>
    </dgm:pt>
    <dgm:pt modelId="{6E4FB6E5-D327-4BFF-961B-32532D7CCA0A}" type="pres">
      <dgm:prSet presAssocID="{CB8ECEEA-1EE6-4F24-B273-2382DDF52D14}" presName="spaceBetweenRectangles" presStyleCnt="0"/>
      <dgm:spPr/>
    </dgm:pt>
    <dgm:pt modelId="{6FA21691-88A8-4CC8-965D-1357E000FE53}" type="pres">
      <dgm:prSet presAssocID="{5A952044-EBDE-425B-AE2D-4D8BC740E385}" presName="parentLin" presStyleCnt="0"/>
      <dgm:spPr/>
    </dgm:pt>
    <dgm:pt modelId="{AD878D0E-E393-48AA-BDE4-E72102970EA6}" type="pres">
      <dgm:prSet presAssocID="{5A952044-EBDE-425B-AE2D-4D8BC740E385}" presName="parentLeftMargin" presStyleLbl="node1" presStyleIdx="0" presStyleCnt="4"/>
      <dgm:spPr/>
    </dgm:pt>
    <dgm:pt modelId="{BDFEE433-8A45-4E84-9270-6A942A0B6558}" type="pres">
      <dgm:prSet presAssocID="{5A952044-EBDE-425B-AE2D-4D8BC740E385}" presName="parentText" presStyleLbl="node1" presStyleIdx="1" presStyleCnt="4">
        <dgm:presLayoutVars>
          <dgm:chMax val="0"/>
          <dgm:bulletEnabled val="1"/>
        </dgm:presLayoutVars>
      </dgm:prSet>
      <dgm:spPr/>
    </dgm:pt>
    <dgm:pt modelId="{16B49E7A-E3C1-4F77-AE23-12902E79E7F3}" type="pres">
      <dgm:prSet presAssocID="{5A952044-EBDE-425B-AE2D-4D8BC740E385}" presName="negativeSpace" presStyleCnt="0"/>
      <dgm:spPr/>
    </dgm:pt>
    <dgm:pt modelId="{D8BA40C7-828E-4F3C-895C-A9B98F699AF5}" type="pres">
      <dgm:prSet presAssocID="{5A952044-EBDE-425B-AE2D-4D8BC740E385}" presName="childText" presStyleLbl="conFgAcc1" presStyleIdx="1" presStyleCnt="4">
        <dgm:presLayoutVars>
          <dgm:bulletEnabled val="1"/>
        </dgm:presLayoutVars>
      </dgm:prSet>
      <dgm:spPr/>
    </dgm:pt>
    <dgm:pt modelId="{57C99F77-17B7-44CC-A878-592E43A78BDE}" type="pres">
      <dgm:prSet presAssocID="{5E66ACA4-F8BD-4C9D-9578-8ECC2EF34F74}" presName="spaceBetweenRectangles" presStyleCnt="0"/>
      <dgm:spPr/>
    </dgm:pt>
    <dgm:pt modelId="{D39AE694-F1A6-4DE2-8701-4F704785971E}" type="pres">
      <dgm:prSet presAssocID="{3216C122-9F9E-46AD-92A4-9CF677FC910F}" presName="parentLin" presStyleCnt="0"/>
      <dgm:spPr/>
    </dgm:pt>
    <dgm:pt modelId="{88C81D89-279F-4BCF-B4E1-9F4F64D21C80}" type="pres">
      <dgm:prSet presAssocID="{3216C122-9F9E-46AD-92A4-9CF677FC910F}" presName="parentLeftMargin" presStyleLbl="node1" presStyleIdx="1" presStyleCnt="4"/>
      <dgm:spPr/>
    </dgm:pt>
    <dgm:pt modelId="{A7C1209A-FE68-444F-A882-7DF68AD274A5}" type="pres">
      <dgm:prSet presAssocID="{3216C122-9F9E-46AD-92A4-9CF677FC910F}" presName="parentText" presStyleLbl="node1" presStyleIdx="2" presStyleCnt="4">
        <dgm:presLayoutVars>
          <dgm:chMax val="0"/>
          <dgm:bulletEnabled val="1"/>
        </dgm:presLayoutVars>
      </dgm:prSet>
      <dgm:spPr/>
    </dgm:pt>
    <dgm:pt modelId="{19B105A6-3EA4-48E3-B620-CBAEB6049831}" type="pres">
      <dgm:prSet presAssocID="{3216C122-9F9E-46AD-92A4-9CF677FC910F}" presName="negativeSpace" presStyleCnt="0"/>
      <dgm:spPr/>
    </dgm:pt>
    <dgm:pt modelId="{CA25F0CC-B07D-481C-8093-A77B8BEC57EB}" type="pres">
      <dgm:prSet presAssocID="{3216C122-9F9E-46AD-92A4-9CF677FC910F}" presName="childText" presStyleLbl="conFgAcc1" presStyleIdx="2" presStyleCnt="4">
        <dgm:presLayoutVars>
          <dgm:bulletEnabled val="1"/>
        </dgm:presLayoutVars>
      </dgm:prSet>
      <dgm:spPr/>
    </dgm:pt>
    <dgm:pt modelId="{36B1E08F-EB0E-40B8-89DD-110F3D1555C5}" type="pres">
      <dgm:prSet presAssocID="{C42101A1-BB4F-42B8-9613-350EF2592D70}" presName="spaceBetweenRectangles" presStyleCnt="0"/>
      <dgm:spPr/>
    </dgm:pt>
    <dgm:pt modelId="{6C305ED0-F865-41DA-B73B-100B4C2F34DD}" type="pres">
      <dgm:prSet presAssocID="{62818BB0-2812-4B47-83B1-B6485BDAC183}" presName="parentLin" presStyleCnt="0"/>
      <dgm:spPr/>
    </dgm:pt>
    <dgm:pt modelId="{50387565-06AB-4C2A-BC54-17541F1ED25F}" type="pres">
      <dgm:prSet presAssocID="{62818BB0-2812-4B47-83B1-B6485BDAC183}" presName="parentLeftMargin" presStyleLbl="node1" presStyleIdx="2" presStyleCnt="4"/>
      <dgm:spPr/>
    </dgm:pt>
    <dgm:pt modelId="{849C4D92-E3F7-4746-933A-9FDEEA05FF92}" type="pres">
      <dgm:prSet presAssocID="{62818BB0-2812-4B47-83B1-B6485BDAC183}" presName="parentText" presStyleLbl="node1" presStyleIdx="3" presStyleCnt="4">
        <dgm:presLayoutVars>
          <dgm:chMax val="0"/>
          <dgm:bulletEnabled val="1"/>
        </dgm:presLayoutVars>
      </dgm:prSet>
      <dgm:spPr/>
    </dgm:pt>
    <dgm:pt modelId="{09FDF87C-3C84-4C90-A2B7-2C5FD7FCF3DF}" type="pres">
      <dgm:prSet presAssocID="{62818BB0-2812-4B47-83B1-B6485BDAC183}" presName="negativeSpace" presStyleCnt="0"/>
      <dgm:spPr/>
    </dgm:pt>
    <dgm:pt modelId="{1C9A4A2F-F721-4B50-91ED-85B5E389221C}" type="pres">
      <dgm:prSet presAssocID="{62818BB0-2812-4B47-83B1-B6485BDAC183}" presName="childText" presStyleLbl="conFgAcc1" presStyleIdx="3" presStyleCnt="4">
        <dgm:presLayoutVars>
          <dgm:bulletEnabled val="1"/>
        </dgm:presLayoutVars>
      </dgm:prSet>
      <dgm:spPr/>
    </dgm:pt>
  </dgm:ptLst>
  <dgm:cxnLst>
    <dgm:cxn modelId="{DC61A600-D961-4720-9256-7EEC27BC596C}" type="presOf" srcId="{3216C122-9F9E-46AD-92A4-9CF677FC910F}" destId="{88C81D89-279F-4BCF-B4E1-9F4F64D21C80}" srcOrd="0" destOrd="0" presId="urn:microsoft.com/office/officeart/2005/8/layout/list1"/>
    <dgm:cxn modelId="{4890EA15-D830-4A3A-9017-F6EE11BD3F11}" type="presOf" srcId="{CB1C0CF1-DBE6-4BC5-935D-97AE609A7F66}" destId="{5B22D431-1299-4702-AD89-67092716F56A}" srcOrd="1" destOrd="0" presId="urn:microsoft.com/office/officeart/2005/8/layout/list1"/>
    <dgm:cxn modelId="{9C586726-E554-4A35-9E2F-99CA472B5E4A}" type="presOf" srcId="{3216C122-9F9E-46AD-92A4-9CF677FC910F}" destId="{A7C1209A-FE68-444F-A882-7DF68AD274A5}" srcOrd="1" destOrd="0" presId="urn:microsoft.com/office/officeart/2005/8/layout/list1"/>
    <dgm:cxn modelId="{E63ADA61-FE7A-4F6B-8589-5BFD34A6D862}" type="presOf" srcId="{170532E1-EA3F-49E6-8F3A-8E84322978B3}" destId="{50890A92-1D97-45F8-A01B-B3A1A2AE2B94}" srcOrd="0" destOrd="0" presId="urn:microsoft.com/office/officeart/2005/8/layout/list1"/>
    <dgm:cxn modelId="{B390C146-B730-4873-B899-F72011F49766}" srcId="{170532E1-EA3F-49E6-8F3A-8E84322978B3}" destId="{CB1C0CF1-DBE6-4BC5-935D-97AE609A7F66}" srcOrd="0" destOrd="0" parTransId="{8FB94C43-501C-4762-A25E-E32A516EF4B9}" sibTransId="{CB8ECEEA-1EE6-4F24-B273-2382DDF52D14}"/>
    <dgm:cxn modelId="{AFB9CC4D-E851-467F-AF98-DA0B23039BE5}" type="presOf" srcId="{62818BB0-2812-4B47-83B1-B6485BDAC183}" destId="{849C4D92-E3F7-4746-933A-9FDEEA05FF92}" srcOrd="1" destOrd="0" presId="urn:microsoft.com/office/officeart/2005/8/layout/list1"/>
    <dgm:cxn modelId="{D6160D73-3758-402F-B7A8-13825C1410C2}" srcId="{170532E1-EA3F-49E6-8F3A-8E84322978B3}" destId="{3216C122-9F9E-46AD-92A4-9CF677FC910F}" srcOrd="2" destOrd="0" parTransId="{62FD141B-A494-4003-90BA-78CF1B178DEF}" sibTransId="{C42101A1-BB4F-42B8-9613-350EF2592D70}"/>
    <dgm:cxn modelId="{E3108E7C-C0A6-40A1-A795-E0FFE2A15613}" srcId="{170532E1-EA3F-49E6-8F3A-8E84322978B3}" destId="{62818BB0-2812-4B47-83B1-B6485BDAC183}" srcOrd="3" destOrd="0" parTransId="{2193B932-0AF2-4688-BBCE-9104D394B8C8}" sibTransId="{405E3516-3380-4A93-86E2-CF8F58F97919}"/>
    <dgm:cxn modelId="{C4E6CB8F-5CDA-48DC-A3CF-8ABCA0CFB7BB}" type="presOf" srcId="{5A952044-EBDE-425B-AE2D-4D8BC740E385}" destId="{BDFEE433-8A45-4E84-9270-6A942A0B6558}" srcOrd="1" destOrd="0" presId="urn:microsoft.com/office/officeart/2005/8/layout/list1"/>
    <dgm:cxn modelId="{22361390-2FCF-48B0-B978-EA4D2DCB7A04}" type="presOf" srcId="{5A952044-EBDE-425B-AE2D-4D8BC740E385}" destId="{AD878D0E-E393-48AA-BDE4-E72102970EA6}" srcOrd="0" destOrd="0" presId="urn:microsoft.com/office/officeart/2005/8/layout/list1"/>
    <dgm:cxn modelId="{4042CACD-4015-442B-A4B3-F73631DB940F}" type="presOf" srcId="{62818BB0-2812-4B47-83B1-B6485BDAC183}" destId="{50387565-06AB-4C2A-BC54-17541F1ED25F}" srcOrd="0" destOrd="0" presId="urn:microsoft.com/office/officeart/2005/8/layout/list1"/>
    <dgm:cxn modelId="{0C7EF8D1-F852-43A3-A59A-1AD21AD7047B}" srcId="{170532E1-EA3F-49E6-8F3A-8E84322978B3}" destId="{5A952044-EBDE-425B-AE2D-4D8BC740E385}" srcOrd="1" destOrd="0" parTransId="{32C94C78-A360-4D41-9CBC-33C6C971B7EF}" sibTransId="{5E66ACA4-F8BD-4C9D-9578-8ECC2EF34F74}"/>
    <dgm:cxn modelId="{E9B6AFE0-2BE2-4A84-B52E-2C114ED10A40}" type="presOf" srcId="{CB1C0CF1-DBE6-4BC5-935D-97AE609A7F66}" destId="{20F7AB10-06DB-4B31-A23F-A4D64FD0218F}" srcOrd="0" destOrd="0" presId="urn:microsoft.com/office/officeart/2005/8/layout/list1"/>
    <dgm:cxn modelId="{E4D5EC78-414C-44DA-A3A7-FAD1FBD397EB}" type="presParOf" srcId="{50890A92-1D97-45F8-A01B-B3A1A2AE2B94}" destId="{15C63F98-42BD-4D61-92BC-18BD989582C8}" srcOrd="0" destOrd="0" presId="urn:microsoft.com/office/officeart/2005/8/layout/list1"/>
    <dgm:cxn modelId="{A79BB0AE-5B91-40C3-9864-B20B990135EF}" type="presParOf" srcId="{15C63F98-42BD-4D61-92BC-18BD989582C8}" destId="{20F7AB10-06DB-4B31-A23F-A4D64FD0218F}" srcOrd="0" destOrd="0" presId="urn:microsoft.com/office/officeart/2005/8/layout/list1"/>
    <dgm:cxn modelId="{4151F584-F25A-46EA-AB8C-FE275B941A32}" type="presParOf" srcId="{15C63F98-42BD-4D61-92BC-18BD989582C8}" destId="{5B22D431-1299-4702-AD89-67092716F56A}" srcOrd="1" destOrd="0" presId="urn:microsoft.com/office/officeart/2005/8/layout/list1"/>
    <dgm:cxn modelId="{8CA91569-5748-482E-8E2B-05B9095BC76E}" type="presParOf" srcId="{50890A92-1D97-45F8-A01B-B3A1A2AE2B94}" destId="{2D514651-D785-49DA-BD40-A66D077C559C}" srcOrd="1" destOrd="0" presId="urn:microsoft.com/office/officeart/2005/8/layout/list1"/>
    <dgm:cxn modelId="{F037984C-385C-425D-B16B-AB94E7157C03}" type="presParOf" srcId="{50890A92-1D97-45F8-A01B-B3A1A2AE2B94}" destId="{FEAA2ACC-1562-4B89-B7C7-335A88A6BA22}" srcOrd="2" destOrd="0" presId="urn:microsoft.com/office/officeart/2005/8/layout/list1"/>
    <dgm:cxn modelId="{FBEDE7C2-F382-4034-9663-8A0F53437C3A}" type="presParOf" srcId="{50890A92-1D97-45F8-A01B-B3A1A2AE2B94}" destId="{6E4FB6E5-D327-4BFF-961B-32532D7CCA0A}" srcOrd="3" destOrd="0" presId="urn:microsoft.com/office/officeart/2005/8/layout/list1"/>
    <dgm:cxn modelId="{2A4E6DD7-10B9-46FF-91A6-739A595D1219}" type="presParOf" srcId="{50890A92-1D97-45F8-A01B-B3A1A2AE2B94}" destId="{6FA21691-88A8-4CC8-965D-1357E000FE53}" srcOrd="4" destOrd="0" presId="urn:microsoft.com/office/officeart/2005/8/layout/list1"/>
    <dgm:cxn modelId="{6E1E22FC-8805-4589-A1B3-4148915E9BD8}" type="presParOf" srcId="{6FA21691-88A8-4CC8-965D-1357E000FE53}" destId="{AD878D0E-E393-48AA-BDE4-E72102970EA6}" srcOrd="0" destOrd="0" presId="urn:microsoft.com/office/officeart/2005/8/layout/list1"/>
    <dgm:cxn modelId="{BFE69C8F-39A1-4AC8-8DDD-5FD2210AAF46}" type="presParOf" srcId="{6FA21691-88A8-4CC8-965D-1357E000FE53}" destId="{BDFEE433-8A45-4E84-9270-6A942A0B6558}" srcOrd="1" destOrd="0" presId="urn:microsoft.com/office/officeart/2005/8/layout/list1"/>
    <dgm:cxn modelId="{1BEDDA08-958A-40B0-AF11-C0DA33446939}" type="presParOf" srcId="{50890A92-1D97-45F8-A01B-B3A1A2AE2B94}" destId="{16B49E7A-E3C1-4F77-AE23-12902E79E7F3}" srcOrd="5" destOrd="0" presId="urn:microsoft.com/office/officeart/2005/8/layout/list1"/>
    <dgm:cxn modelId="{E29C17B2-0FB1-4567-BE09-EA1AC73C5150}" type="presParOf" srcId="{50890A92-1D97-45F8-A01B-B3A1A2AE2B94}" destId="{D8BA40C7-828E-4F3C-895C-A9B98F699AF5}" srcOrd="6" destOrd="0" presId="urn:microsoft.com/office/officeart/2005/8/layout/list1"/>
    <dgm:cxn modelId="{B0CA054B-8852-425F-9B82-C12C26E523EC}" type="presParOf" srcId="{50890A92-1D97-45F8-A01B-B3A1A2AE2B94}" destId="{57C99F77-17B7-44CC-A878-592E43A78BDE}" srcOrd="7" destOrd="0" presId="urn:microsoft.com/office/officeart/2005/8/layout/list1"/>
    <dgm:cxn modelId="{074D8D9A-568D-4145-99BB-839921E8D003}" type="presParOf" srcId="{50890A92-1D97-45F8-A01B-B3A1A2AE2B94}" destId="{D39AE694-F1A6-4DE2-8701-4F704785971E}" srcOrd="8" destOrd="0" presId="urn:microsoft.com/office/officeart/2005/8/layout/list1"/>
    <dgm:cxn modelId="{82A72122-3EDA-44D6-A716-D517F4FAF0FE}" type="presParOf" srcId="{D39AE694-F1A6-4DE2-8701-4F704785971E}" destId="{88C81D89-279F-4BCF-B4E1-9F4F64D21C80}" srcOrd="0" destOrd="0" presId="urn:microsoft.com/office/officeart/2005/8/layout/list1"/>
    <dgm:cxn modelId="{6E6D1F51-A30F-4EF3-9A6D-66C0AE4A824C}" type="presParOf" srcId="{D39AE694-F1A6-4DE2-8701-4F704785971E}" destId="{A7C1209A-FE68-444F-A882-7DF68AD274A5}" srcOrd="1" destOrd="0" presId="urn:microsoft.com/office/officeart/2005/8/layout/list1"/>
    <dgm:cxn modelId="{8C9C31FE-91F3-45C5-ADCE-D026308AE727}" type="presParOf" srcId="{50890A92-1D97-45F8-A01B-B3A1A2AE2B94}" destId="{19B105A6-3EA4-48E3-B620-CBAEB6049831}" srcOrd="9" destOrd="0" presId="urn:microsoft.com/office/officeart/2005/8/layout/list1"/>
    <dgm:cxn modelId="{42A086A4-6E72-4553-BEB2-7AE98E21934A}" type="presParOf" srcId="{50890A92-1D97-45F8-A01B-B3A1A2AE2B94}" destId="{CA25F0CC-B07D-481C-8093-A77B8BEC57EB}" srcOrd="10" destOrd="0" presId="urn:microsoft.com/office/officeart/2005/8/layout/list1"/>
    <dgm:cxn modelId="{E38A9D7A-3213-4EF2-AB77-F179CCC0219D}" type="presParOf" srcId="{50890A92-1D97-45F8-A01B-B3A1A2AE2B94}" destId="{36B1E08F-EB0E-40B8-89DD-110F3D1555C5}" srcOrd="11" destOrd="0" presId="urn:microsoft.com/office/officeart/2005/8/layout/list1"/>
    <dgm:cxn modelId="{378FB609-7943-408C-AB77-5EED55A60977}" type="presParOf" srcId="{50890A92-1D97-45F8-A01B-B3A1A2AE2B94}" destId="{6C305ED0-F865-41DA-B73B-100B4C2F34DD}" srcOrd="12" destOrd="0" presId="urn:microsoft.com/office/officeart/2005/8/layout/list1"/>
    <dgm:cxn modelId="{DA2BA541-0D0C-4788-BA61-99AD4F118D3E}" type="presParOf" srcId="{6C305ED0-F865-41DA-B73B-100B4C2F34DD}" destId="{50387565-06AB-4C2A-BC54-17541F1ED25F}" srcOrd="0" destOrd="0" presId="urn:microsoft.com/office/officeart/2005/8/layout/list1"/>
    <dgm:cxn modelId="{FBED5000-D130-46E8-AB8B-AED5E7D7DFC7}" type="presParOf" srcId="{6C305ED0-F865-41DA-B73B-100B4C2F34DD}" destId="{849C4D92-E3F7-4746-933A-9FDEEA05FF92}" srcOrd="1" destOrd="0" presId="urn:microsoft.com/office/officeart/2005/8/layout/list1"/>
    <dgm:cxn modelId="{A368DC5A-3CA2-4A0A-9E88-B6E702ABFF99}" type="presParOf" srcId="{50890A92-1D97-45F8-A01B-B3A1A2AE2B94}" destId="{09FDF87C-3C84-4C90-A2B7-2C5FD7FCF3DF}" srcOrd="13" destOrd="0" presId="urn:microsoft.com/office/officeart/2005/8/layout/list1"/>
    <dgm:cxn modelId="{AD3ADF74-13F7-430C-BE68-DB0BE0034CEE}" type="presParOf" srcId="{50890A92-1D97-45F8-A01B-B3A1A2AE2B94}" destId="{1C9A4A2F-F721-4B50-91ED-85B5E389221C}"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CD0516-8872-40CC-AC88-1BEBDA2ED27E}">
      <dsp:nvSpPr>
        <dsp:cNvPr id="0" name=""/>
        <dsp:cNvSpPr/>
      </dsp:nvSpPr>
      <dsp:spPr>
        <a:xfrm>
          <a:off x="0" y="20115"/>
          <a:ext cx="7315200" cy="911430"/>
        </a:xfrm>
        <a:prstGeom prst="roundRect">
          <a:avLst/>
        </a:prstGeom>
        <a:solidFill>
          <a:schemeClr val="accent5">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b="1" u="dash" kern="1200"/>
            <a:t>Romans 12 v 2 </a:t>
          </a:r>
          <a:endParaRPr lang="en-US" sz="3800" kern="1200"/>
        </a:p>
      </dsp:txBody>
      <dsp:txXfrm>
        <a:off x="44492" y="64607"/>
        <a:ext cx="7226216" cy="822446"/>
      </dsp:txXfrm>
    </dsp:sp>
    <dsp:sp modelId="{5CFBB816-DD93-467D-B905-F9F4A6F4B743}">
      <dsp:nvSpPr>
        <dsp:cNvPr id="0" name=""/>
        <dsp:cNvSpPr/>
      </dsp:nvSpPr>
      <dsp:spPr>
        <a:xfrm>
          <a:off x="0" y="931545"/>
          <a:ext cx="7315200" cy="4168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258" tIns="45720" rIns="256032" bIns="45720" numCol="1" spcCol="1270" anchor="t" anchorCtr="0">
          <a:noAutofit/>
        </a:bodyPr>
        <a:lstStyle/>
        <a:p>
          <a:pPr marL="285750" lvl="1" indent="-285750" algn="l" defTabSz="1600200">
            <a:lnSpc>
              <a:spcPct val="90000"/>
            </a:lnSpc>
            <a:spcBef>
              <a:spcPct val="0"/>
            </a:spcBef>
            <a:spcAft>
              <a:spcPct val="20000"/>
            </a:spcAft>
            <a:buChar char="•"/>
          </a:pPr>
          <a:r>
            <a:rPr lang="en-GB" sz="3600" b="1" u="dash" kern="1200" dirty="0">
              <a:solidFill>
                <a:schemeClr val="accent1">
                  <a:lumMod val="75000"/>
                </a:schemeClr>
              </a:solidFill>
              <a:latin typeface="Ink Free" panose="03080402000500000000" pitchFamily="66" charset="0"/>
              <a:cs typeface="Aldhabi" panose="01000000000000000000" pitchFamily="2" charset="-78"/>
            </a:rPr>
            <a:t>And do not be conformed to this world, but be transformed by the renewing of your mind, that you may prove what is that good and acceptable and perfect will of God</a:t>
          </a:r>
          <a:r>
            <a:rPr lang="en-GB" sz="3600" b="1" u="dash" kern="1200" dirty="0">
              <a:solidFill>
                <a:schemeClr val="accent1">
                  <a:lumMod val="75000"/>
                </a:schemeClr>
              </a:solidFill>
              <a:latin typeface="Ink Free" panose="03080402000500000000" pitchFamily="66" charset="0"/>
            </a:rPr>
            <a:t>.</a:t>
          </a:r>
          <a:br>
            <a:rPr lang="en-GB" sz="3600" b="1" u="dash" kern="1200" dirty="0">
              <a:solidFill>
                <a:schemeClr val="accent1">
                  <a:lumMod val="75000"/>
                </a:schemeClr>
              </a:solidFill>
              <a:latin typeface="Ink Free" panose="03080402000500000000" pitchFamily="66" charset="0"/>
            </a:rPr>
          </a:br>
          <a:br>
            <a:rPr lang="en-GB" sz="3600" b="1" u="dash" kern="1200" dirty="0"/>
          </a:br>
          <a:endParaRPr lang="en-US" sz="3600" kern="1200" dirty="0"/>
        </a:p>
      </dsp:txBody>
      <dsp:txXfrm>
        <a:off x="0" y="931545"/>
        <a:ext cx="7315200" cy="4168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FD0CA-6277-49EC-80BF-6BAECCF82F4C}">
      <dsp:nvSpPr>
        <dsp:cNvPr id="0" name=""/>
        <dsp:cNvSpPr/>
      </dsp:nvSpPr>
      <dsp:spPr>
        <a:xfrm>
          <a:off x="0" y="826690"/>
          <a:ext cx="7728267" cy="152619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B9BEC2-CA3C-465C-A68A-A33F1B4A4AA5}">
      <dsp:nvSpPr>
        <dsp:cNvPr id="0" name=""/>
        <dsp:cNvSpPr/>
      </dsp:nvSpPr>
      <dsp:spPr>
        <a:xfrm>
          <a:off x="461674" y="1170084"/>
          <a:ext cx="839408" cy="839408"/>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E8E606-07C7-4D85-9E71-9BC346038A0F}">
      <dsp:nvSpPr>
        <dsp:cNvPr id="0" name=""/>
        <dsp:cNvSpPr/>
      </dsp:nvSpPr>
      <dsp:spPr>
        <a:xfrm>
          <a:off x="1762757" y="826690"/>
          <a:ext cx="5965509" cy="152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523" tIns="161523" rIns="161523" bIns="161523" numCol="1" spcCol="1270" anchor="ctr" anchorCtr="0">
          <a:noAutofit/>
        </a:bodyPr>
        <a:lstStyle/>
        <a:p>
          <a:pPr marL="0" lvl="0" indent="0" algn="l" defTabSz="933450">
            <a:lnSpc>
              <a:spcPct val="90000"/>
            </a:lnSpc>
            <a:spcBef>
              <a:spcPct val="0"/>
            </a:spcBef>
            <a:spcAft>
              <a:spcPct val="35000"/>
            </a:spcAft>
            <a:buNone/>
          </a:pPr>
          <a:r>
            <a:rPr lang="en-GB" sz="2100" kern="1200" dirty="0"/>
            <a:t>Therefore, if anyone is in Christ, he is </a:t>
          </a:r>
          <a:r>
            <a:rPr lang="en-GB" sz="2100" b="1" kern="1200" dirty="0"/>
            <a:t>a new creation</a:t>
          </a:r>
          <a:r>
            <a:rPr lang="en-GB" sz="2100" kern="1200" dirty="0"/>
            <a:t>; old things have passed away; behold, all things have become new.   2 Cor 5 v 17</a:t>
          </a:r>
          <a:endParaRPr lang="en-US" sz="2100" kern="1200" dirty="0"/>
        </a:p>
      </dsp:txBody>
      <dsp:txXfrm>
        <a:off x="1762757" y="826690"/>
        <a:ext cx="5965509" cy="1526197"/>
      </dsp:txXfrm>
    </dsp:sp>
    <dsp:sp modelId="{44FCAC44-C3AF-4A87-9CD8-B1B39B14118F}">
      <dsp:nvSpPr>
        <dsp:cNvPr id="0" name=""/>
        <dsp:cNvSpPr/>
      </dsp:nvSpPr>
      <dsp:spPr>
        <a:xfrm>
          <a:off x="0" y="2880203"/>
          <a:ext cx="7728267" cy="152619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EB5B86-98A2-46A3-86B5-F163CEA81CDF}">
      <dsp:nvSpPr>
        <dsp:cNvPr id="0" name=""/>
        <dsp:cNvSpPr/>
      </dsp:nvSpPr>
      <dsp:spPr>
        <a:xfrm>
          <a:off x="461674" y="3077831"/>
          <a:ext cx="839408" cy="83940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4B29010-234C-4B46-9F0A-F89A466D26F8}">
      <dsp:nvSpPr>
        <dsp:cNvPr id="0" name=""/>
        <dsp:cNvSpPr/>
      </dsp:nvSpPr>
      <dsp:spPr>
        <a:xfrm>
          <a:off x="1762757" y="2734436"/>
          <a:ext cx="5965509" cy="152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523" tIns="161523" rIns="161523" bIns="161523" numCol="1" spcCol="1270" anchor="ctr" anchorCtr="0">
          <a:noAutofit/>
        </a:bodyPr>
        <a:lstStyle/>
        <a:p>
          <a:pPr marL="0" lvl="0" indent="0" algn="l" defTabSz="933450">
            <a:lnSpc>
              <a:spcPct val="90000"/>
            </a:lnSpc>
            <a:spcBef>
              <a:spcPct val="0"/>
            </a:spcBef>
            <a:spcAft>
              <a:spcPct val="35000"/>
            </a:spcAft>
            <a:buNone/>
          </a:pPr>
          <a:r>
            <a:rPr lang="en-GB" sz="2100" kern="1200" dirty="0"/>
            <a:t>And the very God of peace sanctify you wholly; and I pray God your whole </a:t>
          </a:r>
          <a:r>
            <a:rPr lang="en-GB" sz="2100" b="1" u="sng" kern="1200" dirty="0"/>
            <a:t>spirit</a:t>
          </a:r>
          <a:r>
            <a:rPr lang="en-GB" sz="2100" kern="1200" dirty="0"/>
            <a:t> and </a:t>
          </a:r>
          <a:r>
            <a:rPr lang="en-GB" sz="2100" b="1" u="sng" kern="1200" dirty="0"/>
            <a:t>soul</a:t>
          </a:r>
          <a:r>
            <a:rPr lang="en-GB" sz="2100" kern="1200" dirty="0"/>
            <a:t> and </a:t>
          </a:r>
          <a:r>
            <a:rPr lang="en-GB" sz="2100" b="1" u="sng" kern="1200" dirty="0"/>
            <a:t>body</a:t>
          </a:r>
          <a:r>
            <a:rPr lang="en-GB" sz="2100" kern="1200" dirty="0"/>
            <a:t> be preserved blameless unto the coming of our Lord Jesus Christ    1 </a:t>
          </a:r>
          <a:r>
            <a:rPr lang="en-GB" sz="2100" kern="1200" dirty="0" err="1"/>
            <a:t>Thess</a:t>
          </a:r>
          <a:r>
            <a:rPr lang="en-GB" sz="2100" kern="1200" dirty="0"/>
            <a:t> 5.23</a:t>
          </a:r>
          <a:endParaRPr lang="en-US" sz="2100" kern="1200" dirty="0"/>
        </a:p>
      </dsp:txBody>
      <dsp:txXfrm>
        <a:off x="1762757" y="2734436"/>
        <a:ext cx="5965509" cy="15261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BC6079-FB3B-422B-8C1A-614E685B2486}">
      <dsp:nvSpPr>
        <dsp:cNvPr id="0" name=""/>
        <dsp:cNvSpPr/>
      </dsp:nvSpPr>
      <dsp:spPr>
        <a:xfrm>
          <a:off x="-49855" y="9386"/>
          <a:ext cx="8428383" cy="169489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9DF2DF-0A57-4491-B981-CFBC27071B1A}">
      <dsp:nvSpPr>
        <dsp:cNvPr id="0" name=""/>
        <dsp:cNvSpPr/>
      </dsp:nvSpPr>
      <dsp:spPr>
        <a:xfrm>
          <a:off x="462850" y="390737"/>
          <a:ext cx="934016" cy="9321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F148B2A-3FC8-44EC-8105-F5D05E7A45F9}">
      <dsp:nvSpPr>
        <dsp:cNvPr id="0" name=""/>
        <dsp:cNvSpPr/>
      </dsp:nvSpPr>
      <dsp:spPr>
        <a:xfrm>
          <a:off x="1453586" y="49238"/>
          <a:ext cx="6666644" cy="1696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552" tIns="179552" rIns="179552" bIns="179552" numCol="1" spcCol="1270" anchor="ctr" anchorCtr="0">
          <a:noAutofit/>
        </a:bodyPr>
        <a:lstStyle/>
        <a:p>
          <a:pPr marL="0" lvl="0" indent="0" algn="l" defTabSz="666750">
            <a:lnSpc>
              <a:spcPct val="90000"/>
            </a:lnSpc>
            <a:spcBef>
              <a:spcPct val="0"/>
            </a:spcBef>
            <a:spcAft>
              <a:spcPct val="35000"/>
            </a:spcAft>
            <a:buNone/>
          </a:pPr>
          <a:r>
            <a:rPr lang="en-GB" sz="1500" kern="1200" dirty="0"/>
            <a:t>Chronic stress has a significant effect on the </a:t>
          </a:r>
          <a:r>
            <a:rPr lang="en-GB" sz="1500" b="1" kern="1200" dirty="0"/>
            <a:t>immune system </a:t>
          </a:r>
          <a:r>
            <a:rPr lang="en-GB" sz="1500" kern="1200" dirty="0"/>
            <a:t>that ultimately manifest an </a:t>
          </a:r>
          <a:r>
            <a:rPr lang="en-GB" sz="1500" b="1" u="sng" kern="1200" dirty="0"/>
            <a:t>illness</a:t>
          </a:r>
          <a:r>
            <a:rPr lang="en-GB" sz="1500" kern="1200" dirty="0"/>
            <a:t>. It raises catecholamine and suppressor T cells levels, which </a:t>
          </a:r>
          <a:r>
            <a:rPr lang="en-GB" sz="1500" b="1" u="sng" kern="1200" dirty="0"/>
            <a:t>suppress the immune system</a:t>
          </a:r>
          <a:r>
            <a:rPr lang="en-GB" sz="1500" kern="1200" dirty="0"/>
            <a:t>. </a:t>
          </a:r>
          <a:br>
            <a:rPr lang="en-GB" sz="1500" kern="1200" dirty="0"/>
          </a:br>
          <a:r>
            <a:rPr lang="en-GB" sz="1500" kern="1200" dirty="0"/>
            <a:t>This suppression, in turn </a:t>
          </a:r>
          <a:r>
            <a:rPr lang="en-GB" sz="1500" b="1" u="sng" kern="1200" dirty="0"/>
            <a:t>raises the risk of viral infection</a:t>
          </a:r>
          <a:r>
            <a:rPr lang="en-GB" sz="1500" kern="1200" dirty="0"/>
            <a:t>. Stress also leads to the release of histamine, </a:t>
          </a:r>
          <a:r>
            <a:rPr lang="en-GB" sz="1500" u="sng" kern="1200" dirty="0"/>
            <a:t>which can trigger </a:t>
          </a:r>
          <a:r>
            <a:rPr lang="en-GB" sz="1500" b="1" u="sng" kern="1200" dirty="0"/>
            <a:t>severe </a:t>
          </a:r>
          <a:r>
            <a:rPr lang="en-GB" sz="1500" b="1" u="sng" kern="1200" dirty="0" err="1"/>
            <a:t>broncho</a:t>
          </a:r>
          <a:r>
            <a:rPr lang="en-GB" sz="1500" b="1" u="sng" kern="1200" dirty="0"/>
            <a:t>-constriction </a:t>
          </a:r>
          <a:r>
            <a:rPr lang="en-GB" sz="1500" b="1" kern="1200" dirty="0"/>
            <a:t>in asthmatics</a:t>
          </a:r>
          <a:r>
            <a:rPr lang="en-GB" sz="1500" kern="1200" dirty="0"/>
            <a:t>. </a:t>
          </a:r>
          <a:r>
            <a:rPr lang="en-GB" sz="1500" u="sng" kern="1200" dirty="0"/>
            <a:t>Stress increases the risk for </a:t>
          </a:r>
          <a:r>
            <a:rPr lang="en-GB" sz="1500" b="1" u="sng" kern="1200" dirty="0"/>
            <a:t>diabetes</a:t>
          </a:r>
          <a:r>
            <a:rPr lang="en-GB" sz="1500" u="sng" kern="1200" dirty="0"/>
            <a:t> </a:t>
          </a:r>
          <a:r>
            <a:rPr lang="en-GB" sz="1500" b="1" u="sng" kern="1200" dirty="0"/>
            <a:t>mellitus</a:t>
          </a:r>
          <a:r>
            <a:rPr lang="en-GB" sz="1500" kern="1200" dirty="0"/>
            <a:t>, especially in overweight individuals, since psychological stress alters insulin needs. </a:t>
          </a:r>
          <a:br>
            <a:rPr lang="en-GB" sz="1400" kern="1200" dirty="0"/>
          </a:br>
          <a:endParaRPr lang="en-US" sz="1400" kern="1200" dirty="0"/>
        </a:p>
      </dsp:txBody>
      <dsp:txXfrm>
        <a:off x="1453586" y="49238"/>
        <a:ext cx="6666644" cy="1696552"/>
      </dsp:txXfrm>
    </dsp:sp>
    <dsp:sp modelId="{09886832-2893-4103-BB3F-344FC2221CFE}">
      <dsp:nvSpPr>
        <dsp:cNvPr id="0" name=""/>
        <dsp:cNvSpPr/>
      </dsp:nvSpPr>
      <dsp:spPr>
        <a:xfrm>
          <a:off x="-49855" y="2053949"/>
          <a:ext cx="8428383" cy="169489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0604C4-858B-4475-A64E-48A26E4659C6}">
      <dsp:nvSpPr>
        <dsp:cNvPr id="0" name=""/>
        <dsp:cNvSpPr/>
      </dsp:nvSpPr>
      <dsp:spPr>
        <a:xfrm>
          <a:off x="462850" y="2435301"/>
          <a:ext cx="934016" cy="93219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F6973CE-BEA1-4BD9-99D4-3AC451C80394}">
      <dsp:nvSpPr>
        <dsp:cNvPr id="0" name=""/>
        <dsp:cNvSpPr/>
      </dsp:nvSpPr>
      <dsp:spPr>
        <a:xfrm>
          <a:off x="1630720" y="2019475"/>
          <a:ext cx="6232721" cy="1696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552" tIns="179552" rIns="179552" bIns="179552" numCol="1" spcCol="1270" anchor="ctr" anchorCtr="0">
          <a:noAutofit/>
        </a:bodyPr>
        <a:lstStyle/>
        <a:p>
          <a:pPr marL="0" lvl="0" indent="0" algn="l" defTabSz="711200">
            <a:lnSpc>
              <a:spcPct val="90000"/>
            </a:lnSpc>
            <a:spcBef>
              <a:spcPct val="0"/>
            </a:spcBef>
            <a:spcAft>
              <a:spcPct val="35000"/>
            </a:spcAft>
            <a:buNone/>
          </a:pPr>
          <a:r>
            <a:rPr lang="en-GB" sz="1600" kern="1200" dirty="0"/>
            <a:t>Stress also alters the </a:t>
          </a:r>
          <a:r>
            <a:rPr lang="en-GB" sz="1600" b="1" kern="1200" dirty="0"/>
            <a:t>acid concentration in the stomach</a:t>
          </a:r>
          <a:r>
            <a:rPr lang="en-GB" sz="1600" kern="1200" dirty="0"/>
            <a:t>, which can lead </a:t>
          </a:r>
          <a:r>
            <a:rPr lang="en-GB" sz="1600" u="sng" kern="1200" dirty="0"/>
            <a:t>to </a:t>
          </a:r>
          <a:r>
            <a:rPr lang="en-GB" sz="1600" b="1" u="sng" kern="1200" dirty="0"/>
            <a:t>peptic ulcers</a:t>
          </a:r>
          <a:r>
            <a:rPr lang="en-GB" sz="1600" u="sng" kern="1200" dirty="0"/>
            <a:t>, </a:t>
          </a:r>
          <a:r>
            <a:rPr lang="en-GB" sz="1600" b="1" u="sng" kern="1200" dirty="0"/>
            <a:t>stress ulcers </a:t>
          </a:r>
          <a:r>
            <a:rPr lang="en-GB" sz="1600" u="sng" kern="1200" dirty="0"/>
            <a:t>or </a:t>
          </a:r>
          <a:r>
            <a:rPr lang="en-GB" sz="1600" b="1" u="sng" kern="1200" dirty="0"/>
            <a:t>ulcerative colitis</a:t>
          </a:r>
          <a:r>
            <a:rPr lang="en-GB" sz="1600" kern="1200" dirty="0"/>
            <a:t>. </a:t>
          </a:r>
          <a:br>
            <a:rPr lang="en-GB" sz="1600" kern="1200" dirty="0"/>
          </a:br>
          <a:r>
            <a:rPr lang="en-GB" sz="1600" kern="1200" dirty="0"/>
            <a:t>Chronic stress can also lead </a:t>
          </a:r>
          <a:r>
            <a:rPr lang="en-GB" sz="1600" u="sng" kern="1200" dirty="0"/>
            <a:t>to </a:t>
          </a:r>
          <a:r>
            <a:rPr lang="en-GB" sz="1600" b="1" u="sng" kern="1200" dirty="0"/>
            <a:t>plaque build up in the arteries </a:t>
          </a:r>
          <a:r>
            <a:rPr lang="en-GB" sz="1600" kern="1200" dirty="0"/>
            <a:t>(atherosclerosis), especially if combined with a high-fat diet and sedentary living. </a:t>
          </a:r>
          <a:br>
            <a:rPr lang="en-GB" sz="1600" kern="1200" dirty="0"/>
          </a:br>
          <a:endParaRPr lang="en-US" sz="1600" kern="1200" dirty="0"/>
        </a:p>
      </dsp:txBody>
      <dsp:txXfrm>
        <a:off x="1630720" y="2019475"/>
        <a:ext cx="6232721" cy="1696552"/>
      </dsp:txXfrm>
    </dsp:sp>
    <dsp:sp modelId="{0B545E97-60D6-4155-8CA1-45EE48949421}">
      <dsp:nvSpPr>
        <dsp:cNvPr id="0" name=""/>
        <dsp:cNvSpPr/>
      </dsp:nvSpPr>
      <dsp:spPr>
        <a:xfrm>
          <a:off x="0" y="4109556"/>
          <a:ext cx="8428383" cy="169489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693B18-8DB0-4A4E-AED5-0A4EBFABF420}">
      <dsp:nvSpPr>
        <dsp:cNvPr id="0" name=""/>
        <dsp:cNvSpPr/>
      </dsp:nvSpPr>
      <dsp:spPr>
        <a:xfrm>
          <a:off x="462850" y="4479864"/>
          <a:ext cx="934016" cy="9321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63DCEF-07C1-4C3F-B99D-B6F22A4F4DA8}">
      <dsp:nvSpPr>
        <dsp:cNvPr id="0" name=""/>
        <dsp:cNvSpPr/>
      </dsp:nvSpPr>
      <dsp:spPr>
        <a:xfrm>
          <a:off x="1573628" y="4098513"/>
          <a:ext cx="6904609" cy="1696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552" tIns="179552" rIns="179552" bIns="179552" numCol="1" spcCol="1270" anchor="ctr" anchorCtr="0">
          <a:noAutofit/>
        </a:bodyPr>
        <a:lstStyle/>
        <a:p>
          <a:pPr marL="0" lvl="0" indent="0" algn="l" defTabSz="622300">
            <a:lnSpc>
              <a:spcPct val="90000"/>
            </a:lnSpc>
            <a:spcBef>
              <a:spcPct val="0"/>
            </a:spcBef>
            <a:spcAft>
              <a:spcPct val="35000"/>
            </a:spcAft>
            <a:buNone/>
          </a:pPr>
          <a:r>
            <a:rPr lang="en-GB" sz="1400" kern="1200" dirty="0"/>
            <a:t>The correlation between stressful life events and </a:t>
          </a:r>
          <a:r>
            <a:rPr lang="en-GB" sz="1400" b="1" u="sng" kern="1200" dirty="0"/>
            <a:t>psychiatric illness </a:t>
          </a:r>
          <a:r>
            <a:rPr lang="en-GB" sz="1400" kern="1200" dirty="0"/>
            <a:t>is stronger than the correlation with medical or physical illness. The relationship of stress with psychiatric illness is strongest in </a:t>
          </a:r>
          <a:r>
            <a:rPr lang="en-GB" sz="1400" b="1" u="sng" kern="1200" dirty="0"/>
            <a:t>neuroses</a:t>
          </a:r>
          <a:r>
            <a:rPr lang="en-GB" sz="1400" kern="1200" dirty="0"/>
            <a:t>, which is followed by </a:t>
          </a:r>
          <a:r>
            <a:rPr lang="en-GB" sz="1400" b="1" u="sng" kern="1200" dirty="0"/>
            <a:t>depression</a:t>
          </a:r>
          <a:r>
            <a:rPr lang="en-GB" sz="1400" kern="1200" dirty="0"/>
            <a:t> and </a:t>
          </a:r>
          <a:r>
            <a:rPr lang="en-GB" sz="1400" b="1" u="sng" kern="1200" dirty="0"/>
            <a:t>schizophrenia</a:t>
          </a:r>
          <a:r>
            <a:rPr lang="en-GB" sz="1400" kern="1200" dirty="0"/>
            <a:t>. There is no scientific evidence of a direct cause-and-effect relationship between the immune system changes and the development of cancer. However, recent studies found </a:t>
          </a:r>
          <a:r>
            <a:rPr lang="en-GB" sz="1400" u="sng" kern="1200" dirty="0"/>
            <a:t>a link between </a:t>
          </a:r>
          <a:r>
            <a:rPr lang="en-GB" sz="1400" b="1" u="sng" kern="1200" dirty="0"/>
            <a:t>stress, tumour development and suppression of natural killer (NK) cells</a:t>
          </a:r>
          <a:r>
            <a:rPr lang="en-GB" sz="1400" kern="1200" dirty="0"/>
            <a:t>, which is actively involved in preventing metastasis and destroying small metastases.</a:t>
          </a:r>
          <a:endParaRPr lang="en-US" sz="1400" kern="1200" dirty="0"/>
        </a:p>
      </dsp:txBody>
      <dsp:txXfrm>
        <a:off x="1573628" y="4098513"/>
        <a:ext cx="6904609" cy="16965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C840F-8C79-4CD6-9349-19741C0CDB47}">
      <dsp:nvSpPr>
        <dsp:cNvPr id="0" name=""/>
        <dsp:cNvSpPr/>
      </dsp:nvSpPr>
      <dsp:spPr>
        <a:xfrm>
          <a:off x="0" y="1570"/>
          <a:ext cx="7728267" cy="1201218"/>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1) We are beings with 3 parts – Spirit, Soul, Body</a:t>
          </a:r>
          <a:endParaRPr lang="en-US" sz="1800" kern="1200" dirty="0"/>
        </a:p>
      </dsp:txBody>
      <dsp:txXfrm>
        <a:off x="58639" y="60209"/>
        <a:ext cx="7610989" cy="1083940"/>
      </dsp:txXfrm>
    </dsp:sp>
    <dsp:sp modelId="{D3F64A80-4D6A-4DB7-AC4D-DA174C9644D0}">
      <dsp:nvSpPr>
        <dsp:cNvPr id="0" name=""/>
        <dsp:cNvSpPr/>
      </dsp:nvSpPr>
      <dsp:spPr>
        <a:xfrm>
          <a:off x="0" y="1216274"/>
          <a:ext cx="7728267" cy="1201218"/>
        </a:xfrm>
        <a:prstGeom prst="roundRect">
          <a:avLst/>
        </a:prstGeom>
        <a:solidFill>
          <a:schemeClr val="accent2">
            <a:hueOff val="488613"/>
            <a:satOff val="-7883"/>
            <a:lumOff val="-1373"/>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2) The bible says our spirits are brand new creations at salvation, our bodies will be brand new when Jesus comes for His church at the </a:t>
          </a:r>
          <a:r>
            <a:rPr lang="en-GB" sz="1800" kern="1200" dirty="0" err="1"/>
            <a:t>harpazo</a:t>
          </a:r>
          <a:r>
            <a:rPr lang="en-GB" sz="1800" kern="1200" dirty="0"/>
            <a:t>, but our souls – our minds – are in a process of being saved or renewed</a:t>
          </a:r>
          <a:endParaRPr lang="en-US" sz="1800" kern="1200" dirty="0"/>
        </a:p>
      </dsp:txBody>
      <dsp:txXfrm>
        <a:off x="58639" y="1274913"/>
        <a:ext cx="7610989" cy="1083940"/>
      </dsp:txXfrm>
    </dsp:sp>
    <dsp:sp modelId="{681B480E-220D-4AD8-A476-9E1983EEE8C4}">
      <dsp:nvSpPr>
        <dsp:cNvPr id="0" name=""/>
        <dsp:cNvSpPr/>
      </dsp:nvSpPr>
      <dsp:spPr>
        <a:xfrm>
          <a:off x="0" y="2430978"/>
          <a:ext cx="7728267" cy="1201218"/>
        </a:xfrm>
        <a:prstGeom prst="roundRect">
          <a:avLst/>
        </a:prstGeom>
        <a:solidFill>
          <a:schemeClr val="accent2">
            <a:hueOff val="977227"/>
            <a:satOff val="-15767"/>
            <a:lumOff val="-2745"/>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3) The renewing of the mind is a process which we are commanded to undertake. It is the next step in becoming a mature Christian. </a:t>
          </a:r>
          <a:endParaRPr lang="en-US" sz="1800" kern="1200" dirty="0"/>
        </a:p>
      </dsp:txBody>
      <dsp:txXfrm>
        <a:off x="58639" y="2489617"/>
        <a:ext cx="7610989" cy="1083940"/>
      </dsp:txXfrm>
    </dsp:sp>
    <dsp:sp modelId="{AD577809-8C91-47EE-BA0E-2B38FD794185}">
      <dsp:nvSpPr>
        <dsp:cNvPr id="0" name=""/>
        <dsp:cNvSpPr/>
      </dsp:nvSpPr>
      <dsp:spPr>
        <a:xfrm>
          <a:off x="0" y="3645682"/>
          <a:ext cx="7728267" cy="1201218"/>
        </a:xfrm>
        <a:prstGeom prst="roundRect">
          <a:avLst/>
        </a:prstGeom>
        <a:solidFill>
          <a:schemeClr val="accent2">
            <a:hueOff val="1465840"/>
            <a:satOff val="-23650"/>
            <a:lumOff val="-4118"/>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4) The mind has a direct impact on the body. Our thoughts influence our bodies directly because the body interprets the messages coming from the brain to prepare us for whatever is expected. Our mental, emotional and physical health are affected by our mind!</a:t>
          </a:r>
          <a:endParaRPr lang="en-US" sz="1800" kern="1200" dirty="0"/>
        </a:p>
      </dsp:txBody>
      <dsp:txXfrm>
        <a:off x="58639" y="3704321"/>
        <a:ext cx="7610989" cy="1083940"/>
      </dsp:txXfrm>
    </dsp:sp>
    <dsp:sp modelId="{043F6C02-DF30-4ED0-A8FA-000FE1ECC1EA}">
      <dsp:nvSpPr>
        <dsp:cNvPr id="0" name=""/>
        <dsp:cNvSpPr/>
      </dsp:nvSpPr>
      <dsp:spPr>
        <a:xfrm>
          <a:off x="0" y="4860386"/>
          <a:ext cx="7728267" cy="1201218"/>
        </a:xfrm>
        <a:prstGeom prst="roundRect">
          <a:avLst/>
        </a:prstGeom>
        <a:solidFill>
          <a:schemeClr val="accent2">
            <a:hueOff val="1954454"/>
            <a:satOff val="-31534"/>
            <a:lumOff val="-549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5) Those who are called “more than conquerors” are those who can withstand any situation yet stand strong in His love. We can only do this if we have renewed our minds.  The BATTLE IS IN THE MIND</a:t>
          </a:r>
          <a:endParaRPr lang="en-US" sz="1800" kern="1200" dirty="0"/>
        </a:p>
      </dsp:txBody>
      <dsp:txXfrm>
        <a:off x="58639" y="4919025"/>
        <a:ext cx="7610989" cy="10839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AA2ACC-1562-4B89-B7C7-335A88A6BA22}">
      <dsp:nvSpPr>
        <dsp:cNvPr id="0" name=""/>
        <dsp:cNvSpPr/>
      </dsp:nvSpPr>
      <dsp:spPr>
        <a:xfrm>
          <a:off x="0" y="492381"/>
          <a:ext cx="7728267" cy="705600"/>
        </a:xfrm>
        <a:prstGeom prst="rect">
          <a:avLst/>
        </a:prstGeom>
        <a:solidFill>
          <a:schemeClr val="lt1">
            <a:alpha val="90000"/>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22D431-1299-4702-AD89-67092716F56A}">
      <dsp:nvSpPr>
        <dsp:cNvPr id="0" name=""/>
        <dsp:cNvSpPr/>
      </dsp:nvSpPr>
      <dsp:spPr>
        <a:xfrm>
          <a:off x="386413" y="79101"/>
          <a:ext cx="5409786" cy="826560"/>
        </a:xfrm>
        <a:prstGeom prst="round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477" tIns="0" rIns="204477" bIns="0" numCol="1" spcCol="1270" anchor="ctr" anchorCtr="0">
          <a:noAutofit/>
        </a:bodyPr>
        <a:lstStyle/>
        <a:p>
          <a:pPr marL="0" lvl="0" indent="0" algn="l" defTabSz="1244600">
            <a:lnSpc>
              <a:spcPct val="90000"/>
            </a:lnSpc>
            <a:spcBef>
              <a:spcPct val="0"/>
            </a:spcBef>
            <a:spcAft>
              <a:spcPct val="35000"/>
            </a:spcAft>
            <a:buNone/>
          </a:pPr>
          <a:r>
            <a:rPr lang="en-GB" sz="2800" b="1" kern="1200"/>
            <a:t>Romans 12 v 2</a:t>
          </a:r>
          <a:endParaRPr lang="en-US" sz="2800" kern="1200"/>
        </a:p>
      </dsp:txBody>
      <dsp:txXfrm>
        <a:off x="426762" y="119450"/>
        <a:ext cx="5329088" cy="745862"/>
      </dsp:txXfrm>
    </dsp:sp>
    <dsp:sp modelId="{D8BA40C7-828E-4F3C-895C-A9B98F699AF5}">
      <dsp:nvSpPr>
        <dsp:cNvPr id="0" name=""/>
        <dsp:cNvSpPr/>
      </dsp:nvSpPr>
      <dsp:spPr>
        <a:xfrm>
          <a:off x="0" y="1762462"/>
          <a:ext cx="7728267" cy="705600"/>
        </a:xfrm>
        <a:prstGeom prst="rect">
          <a:avLst/>
        </a:prstGeom>
        <a:solidFill>
          <a:schemeClr val="lt1">
            <a:alpha val="90000"/>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DFEE433-8A45-4E84-9270-6A942A0B6558}">
      <dsp:nvSpPr>
        <dsp:cNvPr id="0" name=""/>
        <dsp:cNvSpPr/>
      </dsp:nvSpPr>
      <dsp:spPr>
        <a:xfrm>
          <a:off x="386413" y="1349181"/>
          <a:ext cx="5409786" cy="826560"/>
        </a:xfrm>
        <a:prstGeom prst="round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477" tIns="0" rIns="204477" bIns="0" numCol="1" spcCol="1270" anchor="ctr" anchorCtr="0">
          <a:noAutofit/>
        </a:bodyPr>
        <a:lstStyle/>
        <a:p>
          <a:pPr marL="0" lvl="0" indent="0" algn="l" defTabSz="1244600">
            <a:lnSpc>
              <a:spcPct val="90000"/>
            </a:lnSpc>
            <a:spcBef>
              <a:spcPct val="0"/>
            </a:spcBef>
            <a:spcAft>
              <a:spcPct val="35000"/>
            </a:spcAft>
            <a:buNone/>
          </a:pPr>
          <a:r>
            <a:rPr lang="en-GB" sz="2800" b="1" kern="1200"/>
            <a:t>1 Corinthians 15 v 42 -53</a:t>
          </a:r>
          <a:endParaRPr lang="en-US" sz="2800" kern="1200"/>
        </a:p>
      </dsp:txBody>
      <dsp:txXfrm>
        <a:off x="426762" y="1389530"/>
        <a:ext cx="5329088" cy="745862"/>
      </dsp:txXfrm>
    </dsp:sp>
    <dsp:sp modelId="{CA25F0CC-B07D-481C-8093-A77B8BEC57EB}">
      <dsp:nvSpPr>
        <dsp:cNvPr id="0" name=""/>
        <dsp:cNvSpPr/>
      </dsp:nvSpPr>
      <dsp:spPr>
        <a:xfrm>
          <a:off x="0" y="3032542"/>
          <a:ext cx="7728267" cy="705600"/>
        </a:xfrm>
        <a:prstGeom prst="rect">
          <a:avLst/>
        </a:prstGeom>
        <a:solidFill>
          <a:schemeClr val="lt1">
            <a:alpha val="90000"/>
            <a:hueOff val="0"/>
            <a:satOff val="0"/>
            <a:lumOff val="0"/>
            <a:alphaOff val="0"/>
          </a:schemeClr>
        </a:solidFill>
        <a:ln w="1079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C1209A-FE68-444F-A882-7DF68AD274A5}">
      <dsp:nvSpPr>
        <dsp:cNvPr id="0" name=""/>
        <dsp:cNvSpPr/>
      </dsp:nvSpPr>
      <dsp:spPr>
        <a:xfrm>
          <a:off x="386413" y="2619262"/>
          <a:ext cx="5409786" cy="826560"/>
        </a:xfrm>
        <a:prstGeom prst="round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477" tIns="0" rIns="204477" bIns="0" numCol="1" spcCol="1270" anchor="ctr" anchorCtr="0">
          <a:noAutofit/>
        </a:bodyPr>
        <a:lstStyle/>
        <a:p>
          <a:pPr marL="0" lvl="0" indent="0" algn="l" defTabSz="1244600">
            <a:lnSpc>
              <a:spcPct val="90000"/>
            </a:lnSpc>
            <a:spcBef>
              <a:spcPct val="0"/>
            </a:spcBef>
            <a:spcAft>
              <a:spcPct val="35000"/>
            </a:spcAft>
            <a:buNone/>
          </a:pPr>
          <a:r>
            <a:rPr lang="pt-BR" sz="2800" b="1" kern="1200"/>
            <a:t>2 Cor 3 v 18 </a:t>
          </a:r>
          <a:endParaRPr lang="en-US" sz="2800" kern="1200"/>
        </a:p>
      </dsp:txBody>
      <dsp:txXfrm>
        <a:off x="426762" y="2659611"/>
        <a:ext cx="5329088" cy="745862"/>
      </dsp:txXfrm>
    </dsp:sp>
    <dsp:sp modelId="{1C9A4A2F-F721-4B50-91ED-85B5E389221C}">
      <dsp:nvSpPr>
        <dsp:cNvPr id="0" name=""/>
        <dsp:cNvSpPr/>
      </dsp:nvSpPr>
      <dsp:spPr>
        <a:xfrm>
          <a:off x="0" y="4302622"/>
          <a:ext cx="7728267" cy="705600"/>
        </a:xfrm>
        <a:prstGeom prst="rect">
          <a:avLst/>
        </a:prstGeom>
        <a:solidFill>
          <a:schemeClr val="lt1">
            <a:alpha val="90000"/>
            <a:hueOff val="0"/>
            <a:satOff val="0"/>
            <a:lumOff val="0"/>
            <a:alphaOff val="0"/>
          </a:schemeClr>
        </a:solidFill>
        <a:ln w="1079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9C4D92-E3F7-4746-933A-9FDEEA05FF92}">
      <dsp:nvSpPr>
        <dsp:cNvPr id="0" name=""/>
        <dsp:cNvSpPr/>
      </dsp:nvSpPr>
      <dsp:spPr>
        <a:xfrm>
          <a:off x="386413" y="3889342"/>
          <a:ext cx="5409786" cy="826560"/>
        </a:xfrm>
        <a:prstGeom prst="round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477" tIns="0" rIns="204477" bIns="0" numCol="1" spcCol="1270" anchor="ctr" anchorCtr="0">
          <a:noAutofit/>
        </a:bodyPr>
        <a:lstStyle/>
        <a:p>
          <a:pPr marL="0" lvl="0" indent="0" algn="l" defTabSz="1244600">
            <a:lnSpc>
              <a:spcPct val="90000"/>
            </a:lnSpc>
            <a:spcBef>
              <a:spcPct val="0"/>
            </a:spcBef>
            <a:spcAft>
              <a:spcPct val="35000"/>
            </a:spcAft>
            <a:buNone/>
          </a:pPr>
          <a:r>
            <a:rPr lang="pt-BR" sz="2800" b="1" kern="1200"/>
            <a:t>Romans 8 v 35 -39</a:t>
          </a:r>
          <a:endParaRPr lang="en-US" sz="2800" kern="1200" dirty="0"/>
        </a:p>
      </dsp:txBody>
      <dsp:txXfrm>
        <a:off x="426762" y="3929691"/>
        <a:ext cx="5329088"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7742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291B17-9318-49DB-B28B-6E5994AE9581}" type="datetime1">
              <a:rPr lang="en-US" smtClean="0"/>
              <a:t>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340734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291B17-9318-49DB-B28B-6E5994AE9581}" type="datetime1">
              <a:rPr lang="en-US" smtClean="0"/>
              <a:t>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410684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5793689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283911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ED291B17-9318-49DB-B28B-6E5994AE9581}" type="datetime1">
              <a:rPr lang="en-US" smtClean="0"/>
              <a:t>1/23/2020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8121028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ED291B17-9318-49DB-B28B-6E5994AE9581}" type="datetime1">
              <a:rPr lang="en-US" smtClean="0"/>
              <a:t>1/23/2020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9762754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ED291B17-9318-49DB-B28B-6E5994AE9581}" type="datetime1">
              <a:rPr lang="en-US" smtClean="0"/>
              <a:t>1/23/2020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4745717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291B17-9318-49DB-B28B-6E5994AE9581}" type="datetime1">
              <a:rPr lang="en-US" smtClean="0"/>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2653345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D291B17-9318-49DB-B28B-6E5994AE9581}" type="datetime1">
              <a:rPr lang="en-US" smtClean="0"/>
              <a:t>1/23/2020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4919355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D291B17-9318-49DB-B28B-6E5994AE9581}" type="datetime1">
              <a:rPr lang="en-US" smtClean="0"/>
              <a:t>1/23/2020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86954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ED291B17-9318-49DB-B28B-6E5994AE9581}" type="datetime1">
              <a:rPr lang="en-US" smtClean="0"/>
              <a:t>1/23/2020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153821192"/>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ocblogs.wordpress.com/2010/11/12/mind-an-ultimate-weapon"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hyperlink" Target="https://www.ncbi.nlm.nih.gov/pmc/articles/PMC3341916/" TargetMode="Externa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9">
            <a:extLst>
              <a:ext uri="{FF2B5EF4-FFF2-40B4-BE49-F238E27FC236}">
                <a16:creationId xmlns:a16="http://schemas.microsoft.com/office/drawing/2014/main" id="{66C7A97A-A7DE-4DFB-8542-1E4BF24C7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11">
            <a:extLst>
              <a:ext uri="{FF2B5EF4-FFF2-40B4-BE49-F238E27FC236}">
                <a16:creationId xmlns:a16="http://schemas.microsoft.com/office/drawing/2014/main" id="{BE111DB0-3D73-4D20-9D57-CEF5A0D86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6F62D8C-DA20-4F8A-9D30-5CE0DFFB4617}"/>
              </a:ext>
            </a:extLst>
          </p:cNvPr>
          <p:cNvSpPr>
            <a:spLocks noGrp="1"/>
          </p:cNvSpPr>
          <p:nvPr>
            <p:ph type="ctrTitle"/>
          </p:nvPr>
        </p:nvSpPr>
        <p:spPr>
          <a:xfrm rot="20350661">
            <a:off x="563492" y="1607937"/>
            <a:ext cx="3773084" cy="3259484"/>
          </a:xfrm>
        </p:spPr>
        <p:txBody>
          <a:bodyPr>
            <a:normAutofit/>
          </a:bodyPr>
          <a:lstStyle/>
          <a:p>
            <a:pPr algn="ctr"/>
            <a:r>
              <a:rPr lang="en-GB" sz="4600" dirty="0"/>
              <a:t>Be   Ye Transformed By   The Renewing   of your   Mind</a:t>
            </a:r>
          </a:p>
        </p:txBody>
      </p:sp>
      <p:pic>
        <p:nvPicPr>
          <p:cNvPr id="4" name="Picture 3">
            <a:extLst>
              <a:ext uri="{FF2B5EF4-FFF2-40B4-BE49-F238E27FC236}">
                <a16:creationId xmlns:a16="http://schemas.microsoft.com/office/drawing/2014/main" id="{E2D5D0CB-B0D9-4789-A24F-6EE973AE7715}"/>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9136" r="5461" b="2"/>
          <a:stretch/>
        </p:blipFill>
        <p:spPr>
          <a:xfrm rot="21600000">
            <a:off x="4640751" y="759254"/>
            <a:ext cx="6754080" cy="5330650"/>
          </a:xfrm>
          <a:prstGeom prst="rect">
            <a:avLst/>
          </a:prstGeom>
        </p:spPr>
      </p:pic>
      <p:sp>
        <p:nvSpPr>
          <p:cNvPr id="34" name="Rectangle 13">
            <a:extLst>
              <a:ext uri="{FF2B5EF4-FFF2-40B4-BE49-F238E27FC236}">
                <a16:creationId xmlns:a16="http://schemas.microsoft.com/office/drawing/2014/main" id="{027ADCA0-A066-4B16-8E1F-3C2483947B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TextBox 4">
            <a:extLst>
              <a:ext uri="{FF2B5EF4-FFF2-40B4-BE49-F238E27FC236}">
                <a16:creationId xmlns:a16="http://schemas.microsoft.com/office/drawing/2014/main" id="{F35F78D2-A9E3-4717-A9A7-EB98134D8816}"/>
              </a:ext>
            </a:extLst>
          </p:cNvPr>
          <p:cNvSpPr txBox="1"/>
          <p:nvPr/>
        </p:nvSpPr>
        <p:spPr>
          <a:xfrm>
            <a:off x="9824044" y="6657945"/>
            <a:ext cx="2367956" cy="200055"/>
          </a:xfrm>
          <a:prstGeom prst="rect">
            <a:avLst/>
          </a:prstGeom>
          <a:solidFill>
            <a:srgbClr val="000000"/>
          </a:solidFill>
        </p:spPr>
        <p:txBody>
          <a:bodyPr wrap="none" rtlCol="0">
            <a:spAutoFit/>
          </a:bodyPr>
          <a:lstStyle/>
          <a:p>
            <a:pPr algn="r">
              <a:spcAft>
                <a:spcPts val="600"/>
              </a:spcAft>
            </a:pPr>
            <a:r>
              <a:rPr lang="en-GB" sz="700">
                <a:solidFill>
                  <a:srgbClr val="FFFFFF"/>
                </a:solidFill>
                <a:hlinkClick r:id="rId3" tooltip="http://docblogs.wordpress.com/2010/11/12/mind-an-ultimate-weapon">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GB" sz="700">
              <a:solidFill>
                <a:srgbClr val="FFFFFF"/>
              </a:solidFill>
            </a:endParaRPr>
          </a:p>
        </p:txBody>
      </p:sp>
    </p:spTree>
    <p:extLst>
      <p:ext uri="{BB962C8B-B14F-4D97-AF65-F5344CB8AC3E}">
        <p14:creationId xmlns:p14="http://schemas.microsoft.com/office/powerpoint/2010/main" val="644572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845DB188-4006-4207-A473-B4B569C5B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 name="Rectangle 49">
            <a:extLst>
              <a:ext uri="{FF2B5EF4-FFF2-40B4-BE49-F238E27FC236}">
                <a16:creationId xmlns:a16="http://schemas.microsoft.com/office/drawing/2014/main" id="{BAB4522D-D095-4687-BFB3-976E665AD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6209A02-58E7-45B4-9F0B-798DCA31E4FB}"/>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sz="3600"/>
              <a:t>Key Scriptures</a:t>
            </a:r>
          </a:p>
        </p:txBody>
      </p:sp>
      <p:graphicFrame>
        <p:nvGraphicFramePr>
          <p:cNvPr id="43" name="Content Placeholder 2">
            <a:extLst>
              <a:ext uri="{FF2B5EF4-FFF2-40B4-BE49-F238E27FC236}">
                <a16:creationId xmlns:a16="http://schemas.microsoft.com/office/drawing/2014/main" id="{E9AED8D4-BE26-4C43-BB0F-8F94389DAD31}"/>
              </a:ext>
            </a:extLst>
          </p:cNvPr>
          <p:cNvGraphicFramePr>
            <a:graphicFrameLocks noGrp="1"/>
          </p:cNvGraphicFramePr>
          <p:nvPr>
            <p:ph idx="1"/>
            <p:extLst>
              <p:ext uri="{D42A27DB-BD31-4B8C-83A1-F6EECF244321}">
                <p14:modId xmlns:p14="http://schemas.microsoft.com/office/powerpoint/2010/main" val="2208996821"/>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7454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CCCDCCF-DDE7-4FF9-BA8E-DFD3AC93A6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2352FE0-ACFA-479E-A574-CED1C035D3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30E2251-3FD5-4419-BFB4-DA59E0713D11}"/>
              </a:ext>
            </a:extLst>
          </p:cNvPr>
          <p:cNvSpPr>
            <a:spLocks noGrp="1"/>
          </p:cNvSpPr>
          <p:nvPr>
            <p:ph type="title"/>
          </p:nvPr>
        </p:nvSpPr>
        <p:spPr>
          <a:xfrm>
            <a:off x="252919" y="1123837"/>
            <a:ext cx="2947482" cy="4601183"/>
          </a:xfrm>
        </p:spPr>
        <p:txBody>
          <a:bodyPr>
            <a:normAutofit/>
          </a:bodyPr>
          <a:lstStyle/>
          <a:p>
            <a:r>
              <a:rPr lang="en-GB" b="1" i="1" u="sng" dirty="0"/>
              <a:t>Part 1 </a:t>
            </a:r>
            <a:br>
              <a:rPr lang="en-GB" b="1" i="1" u="sng" dirty="0"/>
            </a:br>
            <a:br>
              <a:rPr lang="en-GB" b="1" i="1" u="sng" dirty="0"/>
            </a:br>
            <a:r>
              <a:rPr lang="en-GB" b="1" i="1" u="sng" dirty="0"/>
              <a:t>Establishing the basics</a:t>
            </a:r>
            <a:br>
              <a:rPr lang="en-GB" dirty="0"/>
            </a:br>
            <a:endParaRPr lang="en-GB" dirty="0"/>
          </a:p>
        </p:txBody>
      </p:sp>
      <p:sp>
        <p:nvSpPr>
          <p:cNvPr id="29" name="Rectangle 28">
            <a:extLst>
              <a:ext uri="{FF2B5EF4-FFF2-40B4-BE49-F238E27FC236}">
                <a16:creationId xmlns:a16="http://schemas.microsoft.com/office/drawing/2014/main" id="{401F5979-1992-492E-ABBD-62EBC1016C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97130" y="754144"/>
            <a:ext cx="7865196" cy="5335760"/>
          </a:xfrm>
          <a:prstGeom prst="rect">
            <a:avLst/>
          </a:prstGeom>
          <a:solidFill>
            <a:schemeClr val="bg1">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a:extLst>
              <a:ext uri="{FF2B5EF4-FFF2-40B4-BE49-F238E27FC236}">
                <a16:creationId xmlns:a16="http://schemas.microsoft.com/office/drawing/2014/main" id="{377CB93F-A0E2-4BBE-B2FC-E93932C7E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20" name="Content Placeholder 2">
            <a:extLst>
              <a:ext uri="{FF2B5EF4-FFF2-40B4-BE49-F238E27FC236}">
                <a16:creationId xmlns:a16="http://schemas.microsoft.com/office/drawing/2014/main" id="{0A7CC6A2-7645-47D9-A385-8565F88AE4A5}"/>
              </a:ext>
            </a:extLst>
          </p:cNvPr>
          <p:cNvGraphicFramePr>
            <a:graphicFrameLocks noGrp="1"/>
          </p:cNvGraphicFramePr>
          <p:nvPr>
            <p:ph idx="1"/>
            <p:extLst>
              <p:ext uri="{D42A27DB-BD31-4B8C-83A1-F6EECF244321}">
                <p14:modId xmlns:p14="http://schemas.microsoft.com/office/powerpoint/2010/main" val="829492828"/>
              </p:ext>
            </p:extLst>
          </p:nvPr>
        </p:nvGraphicFramePr>
        <p:xfrm>
          <a:off x="3869268" y="864108"/>
          <a:ext cx="7315200"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4580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23DE84-10F7-4E82-BD0C-FE7D9C82E95D}"/>
              </a:ext>
            </a:extLst>
          </p:cNvPr>
          <p:cNvSpPr>
            <a:spLocks noGrp="1"/>
          </p:cNvSpPr>
          <p:nvPr>
            <p:ph type="title"/>
          </p:nvPr>
        </p:nvSpPr>
        <p:spPr>
          <a:xfrm>
            <a:off x="252919" y="1123837"/>
            <a:ext cx="2947482" cy="4601183"/>
          </a:xfrm>
        </p:spPr>
        <p:txBody>
          <a:bodyPr>
            <a:normAutofit/>
          </a:bodyPr>
          <a:lstStyle/>
          <a:p>
            <a:r>
              <a:rPr lang="en-GB" dirty="0"/>
              <a:t>What Does the Bible Say?</a:t>
            </a:r>
          </a:p>
        </p:txBody>
      </p:sp>
      <p:graphicFrame>
        <p:nvGraphicFramePr>
          <p:cNvPr id="19" name="Content Placeholder 2">
            <a:extLst>
              <a:ext uri="{FF2B5EF4-FFF2-40B4-BE49-F238E27FC236}">
                <a16:creationId xmlns:a16="http://schemas.microsoft.com/office/drawing/2014/main" id="{C439DFF8-DD6C-4DB6-860B-37B8779D17DE}"/>
              </a:ext>
            </a:extLst>
          </p:cNvPr>
          <p:cNvGraphicFramePr>
            <a:graphicFrameLocks noGrp="1"/>
          </p:cNvGraphicFramePr>
          <p:nvPr>
            <p:ph idx="1"/>
            <p:extLst>
              <p:ext uri="{D42A27DB-BD31-4B8C-83A1-F6EECF244321}">
                <p14:modId xmlns:p14="http://schemas.microsoft.com/office/powerpoint/2010/main" val="1469119498"/>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3038167"/>
      </p:ext>
    </p:extLst>
  </p:cSld>
  <p:clrMapOvr>
    <a:masterClrMapping/>
  </p:clrMapOvr>
  <mc:AlternateContent xmlns:mc="http://schemas.openxmlformats.org/markup-compatibility/2006" xmlns:p14="http://schemas.microsoft.com/office/powerpoint/2010/main">
    <mc:Choice Requires="p14">
      <p:transition spd="slow" p14:dur="3400">
        <p14:reveal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9"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Content Placeholder 4">
            <a:extLst>
              <a:ext uri="{FF2B5EF4-FFF2-40B4-BE49-F238E27FC236}">
                <a16:creationId xmlns:a16="http://schemas.microsoft.com/office/drawing/2014/main" id="{B8CE2069-CB78-4412-9484-5D90A7969CBC}"/>
              </a:ext>
            </a:extLst>
          </p:cNvPr>
          <p:cNvSpPr>
            <a:spLocks noGrp="1"/>
          </p:cNvSpPr>
          <p:nvPr>
            <p:ph idx="1"/>
          </p:nvPr>
        </p:nvSpPr>
        <p:spPr>
          <a:xfrm>
            <a:off x="997902" y="761999"/>
            <a:ext cx="7161360" cy="5230838"/>
          </a:xfrm>
        </p:spPr>
        <p:txBody>
          <a:bodyPr>
            <a:normAutofit/>
          </a:bodyPr>
          <a:lstStyle/>
          <a:p>
            <a:pPr marL="0" indent="0">
              <a:buNone/>
            </a:pPr>
            <a:r>
              <a:rPr lang="en-GB" b="1" dirty="0">
                <a:latin typeface="Calibri Light" panose="020F0302020204030204" pitchFamily="34" charset="0"/>
                <a:cs typeface="Calibri Light" panose="020F0302020204030204" pitchFamily="34" charset="0"/>
              </a:rPr>
              <a:t>v42 It is the same way with the resurrection of the dead. Our earthly bodies are planted in the ground when we die, but they will be raised to live forever. Our bodies are buried in brokenness, but they will be raised in glory. They are buried in weakness, but they will be raised in strength. They are buried as natural human bodies, but they will be raised as spiritual bodies. For just as there are natural bodies, there are also spiritual bodies.</a:t>
            </a:r>
            <a:endParaRPr lang="en-GB" dirty="0">
              <a:latin typeface="Calibri Light" panose="020F0302020204030204" pitchFamily="34" charset="0"/>
              <a:cs typeface="Calibri Light" panose="020F0302020204030204" pitchFamily="34" charset="0"/>
            </a:endParaRPr>
          </a:p>
          <a:p>
            <a:pPr marL="0" indent="0">
              <a:buNone/>
            </a:pPr>
            <a:r>
              <a:rPr lang="en-GB" b="1" dirty="0">
                <a:latin typeface="Calibri Light" panose="020F0302020204030204" pitchFamily="34" charset="0"/>
                <a:cs typeface="Calibri Light" panose="020F0302020204030204" pitchFamily="34" charset="0"/>
              </a:rPr>
              <a:t>v46 - What comes first is the natural body, then the spiritual body comes later…</a:t>
            </a:r>
            <a:endParaRPr lang="en-GB" dirty="0">
              <a:latin typeface="Calibri Light" panose="020F0302020204030204" pitchFamily="34" charset="0"/>
              <a:cs typeface="Calibri Light" panose="020F0302020204030204" pitchFamily="34" charset="0"/>
            </a:endParaRPr>
          </a:p>
          <a:p>
            <a:pPr marL="0" indent="0">
              <a:buNone/>
            </a:pPr>
            <a:r>
              <a:rPr lang="en-GB" b="1" dirty="0">
                <a:latin typeface="Calibri Light" panose="020F0302020204030204" pitchFamily="34" charset="0"/>
                <a:cs typeface="Calibri Light" panose="020F0302020204030204" pitchFamily="34" charset="0"/>
              </a:rPr>
              <a:t>v49 - Just as we are now like the earthly man, we will someday be like the heavenly man. What I am saying, dear brothers and sisters, is that our physical bodies cannot inherit the Kingdom of God. These dying bodies cannot inherit what will last forever.</a:t>
            </a:r>
            <a:endParaRPr lang="en-GB" dirty="0">
              <a:latin typeface="Calibri Light" panose="020F0302020204030204" pitchFamily="34" charset="0"/>
              <a:cs typeface="Calibri Light" panose="020F0302020204030204" pitchFamily="34" charset="0"/>
            </a:endParaRPr>
          </a:p>
          <a:p>
            <a:pPr marL="0" indent="0">
              <a:buNone/>
            </a:pPr>
            <a:r>
              <a:rPr lang="en-GB" b="1" dirty="0">
                <a:latin typeface="Calibri Light" panose="020F0302020204030204" pitchFamily="34" charset="0"/>
                <a:cs typeface="Calibri Light" panose="020F0302020204030204" pitchFamily="34" charset="0"/>
              </a:rPr>
              <a:t>v51 - We will not all die, but we will all be transformed!</a:t>
            </a:r>
            <a:r>
              <a:rPr lang="en-GB" dirty="0">
                <a:latin typeface="Calibri Light" panose="020F0302020204030204" pitchFamily="34" charset="0"/>
                <a:cs typeface="Calibri Light" panose="020F0302020204030204" pitchFamily="34" charset="0"/>
              </a:rPr>
              <a:t> ….  </a:t>
            </a:r>
            <a:br>
              <a:rPr lang="en-GB" dirty="0">
                <a:latin typeface="Calibri Light" panose="020F0302020204030204" pitchFamily="34" charset="0"/>
                <a:cs typeface="Calibri Light" panose="020F0302020204030204" pitchFamily="34" charset="0"/>
              </a:rPr>
            </a:br>
            <a:r>
              <a:rPr lang="en-GB" b="1" dirty="0">
                <a:latin typeface="Calibri Light" panose="020F0302020204030204" pitchFamily="34" charset="0"/>
                <a:cs typeface="Calibri Light" panose="020F0302020204030204" pitchFamily="34" charset="0"/>
              </a:rPr>
              <a:t>v53 - For our dying bodies must be transformed into bodies that will never die; our mortal bodies must be transformed into immortal bodies</a:t>
            </a:r>
            <a:endParaRPr lang="en-GB" sz="1400" dirty="0">
              <a:latin typeface="Calibri Light" panose="020F0302020204030204" pitchFamily="34" charset="0"/>
              <a:cs typeface="Calibri Light" panose="020F0302020204030204" pitchFamily="34" charset="0"/>
            </a:endParaRPr>
          </a:p>
        </p:txBody>
      </p:sp>
      <p:sp>
        <p:nvSpPr>
          <p:cNvPr id="40" name="Freeform: Shape 39">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id="{3908E35A-F07C-4620-BB3B-9F7A77A2D547}"/>
              </a:ext>
            </a:extLst>
          </p:cNvPr>
          <p:cNvSpPr>
            <a:spLocks noGrp="1"/>
          </p:cNvSpPr>
          <p:nvPr>
            <p:ph type="title"/>
          </p:nvPr>
        </p:nvSpPr>
        <p:spPr>
          <a:xfrm>
            <a:off x="8982805" y="1865740"/>
            <a:ext cx="2947482" cy="3126520"/>
          </a:xfrm>
        </p:spPr>
        <p:txBody>
          <a:bodyPr>
            <a:normAutofit/>
          </a:bodyPr>
          <a:lstStyle/>
          <a:p>
            <a:r>
              <a:rPr lang="en-GB"/>
              <a:t>1 Corinthians 15 v 42 -53</a:t>
            </a:r>
          </a:p>
        </p:txBody>
      </p:sp>
    </p:spTree>
    <p:extLst>
      <p:ext uri="{BB962C8B-B14F-4D97-AF65-F5344CB8AC3E}">
        <p14:creationId xmlns:p14="http://schemas.microsoft.com/office/powerpoint/2010/main" val="402689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138">
            <a:extLst>
              <a:ext uri="{FF2B5EF4-FFF2-40B4-BE49-F238E27FC236}">
                <a16:creationId xmlns:a16="http://schemas.microsoft.com/office/drawing/2014/main" id="{F754C990-9493-43C5-A08F-2B9A55F7D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40">
            <a:extLst>
              <a:ext uri="{FF2B5EF4-FFF2-40B4-BE49-F238E27FC236}">
                <a16:creationId xmlns:a16="http://schemas.microsoft.com/office/drawing/2014/main" id="{B176A2F0-4868-448D-8624-668A960A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31750" cap="sq">
            <a:solidFill>
              <a:srgbClr val="715A33"/>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Image result for spirit soul body">
            <a:extLst>
              <a:ext uri="{FF2B5EF4-FFF2-40B4-BE49-F238E27FC236}">
                <a16:creationId xmlns:a16="http://schemas.microsoft.com/office/drawing/2014/main" id="{E8DA2472-1D43-4E5D-BBD4-F4B3D1BEF49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17266" y="804334"/>
            <a:ext cx="5157468" cy="5249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724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33CE2-DDBA-49E7-8B00-64441D42363E}"/>
              </a:ext>
            </a:extLst>
          </p:cNvPr>
          <p:cNvSpPr>
            <a:spLocks noGrp="1"/>
          </p:cNvSpPr>
          <p:nvPr>
            <p:ph type="title"/>
          </p:nvPr>
        </p:nvSpPr>
        <p:spPr>
          <a:xfrm>
            <a:off x="252919" y="1123837"/>
            <a:ext cx="2702316" cy="4601183"/>
          </a:xfrm>
        </p:spPr>
        <p:txBody>
          <a:bodyPr>
            <a:normAutofit/>
          </a:bodyPr>
          <a:lstStyle/>
          <a:p>
            <a:r>
              <a:rPr lang="en-GB" b="1" dirty="0"/>
              <a:t>Medical Report:</a:t>
            </a:r>
            <a:br>
              <a:rPr lang="en-GB" b="1" dirty="0"/>
            </a:br>
            <a:r>
              <a:rPr lang="en-GB" u="sng" dirty="0"/>
              <a:t>Life events, stress &amp; Illnesses</a:t>
            </a:r>
            <a:br>
              <a:rPr lang="en-GB" u="sng" dirty="0"/>
            </a:br>
            <a:br>
              <a:rPr lang="en-GB" dirty="0"/>
            </a:br>
            <a:r>
              <a:rPr lang="en-GB" sz="2200" dirty="0">
                <a:hlinkClick r:id="rId2">
                  <a:extLst>
                    <a:ext uri="{A12FA001-AC4F-418D-AE19-62706E023703}">
                      <ahyp:hlinkClr xmlns:ahyp="http://schemas.microsoft.com/office/drawing/2018/hyperlinkcolor" val="tx"/>
                    </a:ext>
                  </a:extLst>
                </a:hlinkClick>
              </a:rPr>
              <a:t>https://www.ncbi.nlm.nih.gov/pmc/articles/PMC3341916/</a:t>
            </a:r>
            <a:endParaRPr lang="en-GB" sz="2200" dirty="0"/>
          </a:p>
        </p:txBody>
      </p:sp>
      <p:graphicFrame>
        <p:nvGraphicFramePr>
          <p:cNvPr id="6" name="Content Placeholder 2">
            <a:extLst>
              <a:ext uri="{FF2B5EF4-FFF2-40B4-BE49-F238E27FC236}">
                <a16:creationId xmlns:a16="http://schemas.microsoft.com/office/drawing/2014/main" id="{539062C9-B0E5-4FC3-86E3-CC6D127932B4}"/>
              </a:ext>
            </a:extLst>
          </p:cNvPr>
          <p:cNvGraphicFramePr>
            <a:graphicFrameLocks noGrp="1"/>
          </p:cNvGraphicFramePr>
          <p:nvPr>
            <p:ph idx="1"/>
            <p:extLst>
              <p:ext uri="{D42A27DB-BD31-4B8C-83A1-F6EECF244321}">
                <p14:modId xmlns:p14="http://schemas.microsoft.com/office/powerpoint/2010/main" val="1484921121"/>
              </p:ext>
            </p:extLst>
          </p:nvPr>
        </p:nvGraphicFramePr>
        <p:xfrm>
          <a:off x="3670852" y="522202"/>
          <a:ext cx="8428383" cy="58044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2657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C97ADA-3C60-4811-B0BF-7023A14FFFC0}"/>
              </a:ext>
            </a:extLst>
          </p:cNvPr>
          <p:cNvSpPr>
            <a:spLocks noGrp="1"/>
          </p:cNvSpPr>
          <p:nvPr>
            <p:ph type="title"/>
          </p:nvPr>
        </p:nvSpPr>
        <p:spPr/>
        <p:txBody>
          <a:bodyPr/>
          <a:lstStyle/>
          <a:p>
            <a:pPr algn="ctr"/>
            <a:r>
              <a:rPr lang="en-GB" dirty="0"/>
              <a:t>2 Corinthians </a:t>
            </a:r>
            <a:br>
              <a:rPr lang="en-GB" dirty="0"/>
            </a:br>
            <a:r>
              <a:rPr lang="en-GB" dirty="0"/>
              <a:t>3 v 18</a:t>
            </a:r>
          </a:p>
        </p:txBody>
      </p:sp>
      <p:sp>
        <p:nvSpPr>
          <p:cNvPr id="5" name="Text Placeholder 4">
            <a:extLst>
              <a:ext uri="{FF2B5EF4-FFF2-40B4-BE49-F238E27FC236}">
                <a16:creationId xmlns:a16="http://schemas.microsoft.com/office/drawing/2014/main" id="{222E6386-0BCB-4F27-97CB-51A1157B7868}"/>
              </a:ext>
            </a:extLst>
          </p:cNvPr>
          <p:cNvSpPr>
            <a:spLocks noGrp="1"/>
          </p:cNvSpPr>
          <p:nvPr>
            <p:ph type="body" idx="1"/>
          </p:nvPr>
        </p:nvSpPr>
        <p:spPr/>
        <p:txBody>
          <a:bodyPr/>
          <a:lstStyle/>
          <a:p>
            <a:r>
              <a:rPr lang="en-GB" dirty="0">
                <a:solidFill>
                  <a:srgbClr val="7030A0"/>
                </a:solidFill>
              </a:rPr>
              <a:t>Amplified version</a:t>
            </a:r>
          </a:p>
        </p:txBody>
      </p:sp>
      <p:sp>
        <p:nvSpPr>
          <p:cNvPr id="6" name="Content Placeholder 5">
            <a:extLst>
              <a:ext uri="{FF2B5EF4-FFF2-40B4-BE49-F238E27FC236}">
                <a16:creationId xmlns:a16="http://schemas.microsoft.com/office/drawing/2014/main" id="{C6D9D06A-743E-4191-8882-E8B5238E68B3}"/>
              </a:ext>
            </a:extLst>
          </p:cNvPr>
          <p:cNvSpPr>
            <a:spLocks noGrp="1"/>
          </p:cNvSpPr>
          <p:nvPr>
            <p:ph sz="half" idx="2"/>
          </p:nvPr>
        </p:nvSpPr>
        <p:spPr/>
        <p:txBody>
          <a:bodyPr/>
          <a:lstStyle/>
          <a:p>
            <a:pPr marL="0" indent="0">
              <a:buNone/>
            </a:pPr>
            <a:r>
              <a:rPr lang="en-GB" b="1" i="1" dirty="0">
                <a:solidFill>
                  <a:srgbClr val="7030A0"/>
                </a:solidFill>
              </a:rPr>
              <a:t>But we all, with unveiled face, beholding as in a mirror the glory of the Lord, are being transformed into the same image from glory to glory, just as by the Spirit of the Lord. </a:t>
            </a:r>
            <a:endParaRPr lang="en-GB" dirty="0">
              <a:solidFill>
                <a:srgbClr val="7030A0"/>
              </a:solidFill>
            </a:endParaRPr>
          </a:p>
          <a:p>
            <a:endParaRPr lang="en-GB" dirty="0"/>
          </a:p>
        </p:txBody>
      </p:sp>
      <p:sp>
        <p:nvSpPr>
          <p:cNvPr id="7" name="Text Placeholder 6">
            <a:extLst>
              <a:ext uri="{FF2B5EF4-FFF2-40B4-BE49-F238E27FC236}">
                <a16:creationId xmlns:a16="http://schemas.microsoft.com/office/drawing/2014/main" id="{A3E3181F-62F2-4926-BF1F-AE2539917B04}"/>
              </a:ext>
            </a:extLst>
          </p:cNvPr>
          <p:cNvSpPr>
            <a:spLocks noGrp="1"/>
          </p:cNvSpPr>
          <p:nvPr>
            <p:ph type="body" sz="quarter" idx="3"/>
          </p:nvPr>
        </p:nvSpPr>
        <p:spPr/>
        <p:txBody>
          <a:bodyPr/>
          <a:lstStyle/>
          <a:p>
            <a:r>
              <a:rPr lang="en-GB" dirty="0">
                <a:solidFill>
                  <a:schemeClr val="accent6">
                    <a:lumMod val="75000"/>
                  </a:schemeClr>
                </a:solidFill>
              </a:rPr>
              <a:t>Message Translation</a:t>
            </a:r>
          </a:p>
        </p:txBody>
      </p:sp>
      <p:sp>
        <p:nvSpPr>
          <p:cNvPr id="8" name="Content Placeholder 7">
            <a:extLst>
              <a:ext uri="{FF2B5EF4-FFF2-40B4-BE49-F238E27FC236}">
                <a16:creationId xmlns:a16="http://schemas.microsoft.com/office/drawing/2014/main" id="{625FE0A4-C22E-4B86-8E59-A4AD9A2616A4}"/>
              </a:ext>
            </a:extLst>
          </p:cNvPr>
          <p:cNvSpPr>
            <a:spLocks noGrp="1"/>
          </p:cNvSpPr>
          <p:nvPr>
            <p:ph sz="quarter" idx="4"/>
          </p:nvPr>
        </p:nvSpPr>
        <p:spPr/>
        <p:txBody>
          <a:bodyPr/>
          <a:lstStyle/>
          <a:p>
            <a:pPr marL="0" indent="0">
              <a:buNone/>
            </a:pPr>
            <a:r>
              <a:rPr lang="en-GB" b="1" i="1" dirty="0">
                <a:solidFill>
                  <a:schemeClr val="accent6">
                    <a:lumMod val="75000"/>
                  </a:schemeClr>
                </a:solidFill>
              </a:rPr>
              <a:t>And so we are transfigured much like the Messiah, our lives gradually becoming brighter and more beautiful as God enters our lives and we become like him</a:t>
            </a:r>
            <a:endParaRPr lang="en-GB" dirty="0">
              <a:solidFill>
                <a:schemeClr val="accent6">
                  <a:lumMod val="75000"/>
                </a:schemeClr>
              </a:solidFill>
            </a:endParaRPr>
          </a:p>
        </p:txBody>
      </p:sp>
    </p:spTree>
    <p:extLst>
      <p:ext uri="{BB962C8B-B14F-4D97-AF65-F5344CB8AC3E}">
        <p14:creationId xmlns:p14="http://schemas.microsoft.com/office/powerpoint/2010/main" val="656619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98F0-8E97-4505-B01A-6D06DE773922}"/>
              </a:ext>
            </a:extLst>
          </p:cNvPr>
          <p:cNvSpPr>
            <a:spLocks noGrp="1"/>
          </p:cNvSpPr>
          <p:nvPr>
            <p:ph type="title"/>
          </p:nvPr>
        </p:nvSpPr>
        <p:spPr>
          <a:xfrm>
            <a:off x="252919" y="1123837"/>
            <a:ext cx="2947482" cy="4601183"/>
          </a:xfrm>
        </p:spPr>
        <p:txBody>
          <a:bodyPr>
            <a:normAutofit/>
          </a:bodyPr>
          <a:lstStyle/>
          <a:p>
            <a:r>
              <a:rPr lang="en-GB"/>
              <a:t>Summary</a:t>
            </a:r>
            <a:endParaRPr lang="en-GB" dirty="0"/>
          </a:p>
        </p:txBody>
      </p:sp>
      <p:graphicFrame>
        <p:nvGraphicFramePr>
          <p:cNvPr id="26" name="Content Placeholder 2">
            <a:extLst>
              <a:ext uri="{FF2B5EF4-FFF2-40B4-BE49-F238E27FC236}">
                <a16:creationId xmlns:a16="http://schemas.microsoft.com/office/drawing/2014/main" id="{4E738467-27E7-4653-AD7B-3E3CA7145E1F}"/>
              </a:ext>
            </a:extLst>
          </p:cNvPr>
          <p:cNvGraphicFramePr>
            <a:graphicFrameLocks noGrp="1"/>
          </p:cNvGraphicFramePr>
          <p:nvPr>
            <p:ph idx="1"/>
            <p:extLst>
              <p:ext uri="{D42A27DB-BD31-4B8C-83A1-F6EECF244321}">
                <p14:modId xmlns:p14="http://schemas.microsoft.com/office/powerpoint/2010/main" val="94428681"/>
              </p:ext>
            </p:extLst>
          </p:nvPr>
        </p:nvGraphicFramePr>
        <p:xfrm>
          <a:off x="3759896" y="351692"/>
          <a:ext cx="7728267" cy="6063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9550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F645BF8-7885-4398-80BC-4C0DF24F5C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3212FB65-CD2B-4005-B910-132DCE19F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433C448-5AB1-4874-B6FD-F7C84E1A9897}"/>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sz="3600" dirty="0"/>
              <a:t>HOMEWORK</a:t>
            </a:r>
          </a:p>
        </p:txBody>
      </p:sp>
      <p:sp>
        <p:nvSpPr>
          <p:cNvPr id="3" name="Content Placeholder 2">
            <a:extLst>
              <a:ext uri="{FF2B5EF4-FFF2-40B4-BE49-F238E27FC236}">
                <a16:creationId xmlns:a16="http://schemas.microsoft.com/office/drawing/2014/main" id="{07D51DAA-5A4B-43DC-B0A4-0AA3D24D9A0A}"/>
              </a:ext>
            </a:extLst>
          </p:cNvPr>
          <p:cNvSpPr>
            <a:spLocks noGrp="1"/>
          </p:cNvSpPr>
          <p:nvPr>
            <p:ph idx="1"/>
          </p:nvPr>
        </p:nvSpPr>
        <p:spPr>
          <a:xfrm>
            <a:off x="3869268" y="864108"/>
            <a:ext cx="7315200" cy="5330952"/>
          </a:xfrm>
        </p:spPr>
        <p:txBody>
          <a:bodyPr vert="horz" lIns="91440" tIns="45720" rIns="91440" bIns="45720" rtlCol="0" anchor="ctr">
            <a:normAutofit/>
          </a:bodyPr>
          <a:lstStyle/>
          <a:p>
            <a:r>
              <a:rPr lang="en-US" sz="1900" b="1" u="sng" dirty="0"/>
              <a:t>READ</a:t>
            </a:r>
            <a:r>
              <a:rPr lang="en-US" sz="1900" dirty="0"/>
              <a:t> – the scriptures. Meditate on them, confess them, understand them, </a:t>
            </a:r>
            <a:r>
              <a:rPr lang="en-US" sz="1900" dirty="0" err="1"/>
              <a:t>memorise</a:t>
            </a:r>
            <a:r>
              <a:rPr lang="en-US" sz="1900" dirty="0"/>
              <a:t> them</a:t>
            </a:r>
          </a:p>
          <a:p>
            <a:r>
              <a:rPr lang="en-US" sz="1900" b="1" u="sng" dirty="0"/>
              <a:t>PRAY</a:t>
            </a:r>
            <a:r>
              <a:rPr lang="en-US" sz="1900" dirty="0"/>
              <a:t> – over what you have heard, and what is to come</a:t>
            </a:r>
          </a:p>
          <a:p>
            <a:r>
              <a:rPr lang="en-US" sz="1900" b="1" u="sng" dirty="0"/>
              <a:t>PREPARE</a:t>
            </a:r>
            <a:r>
              <a:rPr lang="en-US" sz="1900" dirty="0"/>
              <a:t> – </a:t>
            </a:r>
            <a:r>
              <a:rPr lang="en-GB" sz="1900" dirty="0"/>
              <a:t>prepare yourself for the coming weeks by keeping these things in the forefront of your heart. Prepare to build upon this foundation and take the next steps in God’s plan and will for your life. </a:t>
            </a:r>
            <a:endParaRPr lang="en-US" sz="1900" dirty="0"/>
          </a:p>
          <a:p>
            <a:r>
              <a:rPr lang="en-US" sz="1900" b="1" u="sng" dirty="0"/>
              <a:t>SUBMIT-</a:t>
            </a:r>
            <a:r>
              <a:rPr lang="en-US" sz="1900" dirty="0"/>
              <a:t> submit to the word of God. Submit to God and His will to transform you into His likeness. </a:t>
            </a:r>
          </a:p>
          <a:p>
            <a:r>
              <a:rPr lang="en-US" sz="1900" b="1" u="sng" dirty="0"/>
              <a:t>ACCOUNTABILITY</a:t>
            </a:r>
            <a:r>
              <a:rPr lang="en-US" sz="1900" dirty="0"/>
              <a:t> – A good way to succeed is to make yourself accountable. First and foremost, to God. Secondly to someone you trust.</a:t>
            </a:r>
            <a:br>
              <a:rPr lang="en-US" sz="1900" dirty="0"/>
            </a:br>
            <a:br>
              <a:rPr lang="en-US" sz="1900" dirty="0"/>
            </a:br>
            <a:r>
              <a:rPr lang="en-US" sz="1900" b="1" dirty="0">
                <a:solidFill>
                  <a:srgbClr val="7030A0"/>
                </a:solidFill>
                <a:latin typeface="Ink Free" panose="03080402000500000000" pitchFamily="66" charset="0"/>
              </a:rPr>
              <a:t>From the heart of God : 1 </a:t>
            </a:r>
            <a:r>
              <a:rPr lang="en-US" sz="1900" b="1" dirty="0" err="1">
                <a:solidFill>
                  <a:srgbClr val="7030A0"/>
                </a:solidFill>
                <a:latin typeface="Ink Free" panose="03080402000500000000" pitchFamily="66" charset="0"/>
              </a:rPr>
              <a:t>Thess</a:t>
            </a:r>
            <a:r>
              <a:rPr lang="en-US" sz="1900" b="1" dirty="0">
                <a:solidFill>
                  <a:srgbClr val="7030A0"/>
                </a:solidFill>
                <a:latin typeface="Ink Free" panose="03080402000500000000" pitchFamily="66" charset="0"/>
              </a:rPr>
              <a:t> 5 v 11: “</a:t>
            </a:r>
            <a:r>
              <a:rPr lang="en-GB" dirty="0">
                <a:solidFill>
                  <a:srgbClr val="7030A0"/>
                </a:solidFill>
              </a:rPr>
              <a:t>Therefore encourage one another and build one another up”</a:t>
            </a:r>
            <a:br>
              <a:rPr lang="en-US" sz="1900" dirty="0">
                <a:solidFill>
                  <a:srgbClr val="7030A0"/>
                </a:solidFill>
              </a:rPr>
            </a:br>
            <a:r>
              <a:rPr lang="en-US" sz="1900" dirty="0">
                <a:solidFill>
                  <a:srgbClr val="7030A0"/>
                </a:solidFill>
              </a:rPr>
              <a:t>“Iron sharpens iron “</a:t>
            </a:r>
          </a:p>
          <a:p>
            <a:pPr marL="0" indent="0">
              <a:buNone/>
            </a:pPr>
            <a:endParaRPr lang="en-US" sz="700" dirty="0"/>
          </a:p>
        </p:txBody>
      </p:sp>
      <p:pic>
        <p:nvPicPr>
          <p:cNvPr id="6" name="Graphic 5" descr="Heart with pulse">
            <a:extLst>
              <a:ext uri="{FF2B5EF4-FFF2-40B4-BE49-F238E27FC236}">
                <a16:creationId xmlns:a16="http://schemas.microsoft.com/office/drawing/2014/main" id="{3164E106-7B24-46A4-BDC4-F71793860E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55763" y="5231448"/>
            <a:ext cx="1716911" cy="1716911"/>
          </a:xfrm>
          <a:prstGeom prst="rect">
            <a:avLst/>
          </a:prstGeom>
        </p:spPr>
      </p:pic>
    </p:spTree>
    <p:extLst>
      <p:ext uri="{BB962C8B-B14F-4D97-AF65-F5344CB8AC3E}">
        <p14:creationId xmlns:p14="http://schemas.microsoft.com/office/powerpoint/2010/main" val="33006290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1317</TotalTime>
  <Words>1044</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 Light</vt:lpstr>
      <vt:lpstr>Corbel</vt:lpstr>
      <vt:lpstr>Ink Free</vt:lpstr>
      <vt:lpstr>Wingdings 2</vt:lpstr>
      <vt:lpstr>Frame</vt:lpstr>
      <vt:lpstr>Be   Ye Transformed By   The Renewing   of your   Mind</vt:lpstr>
      <vt:lpstr>Part 1   Establishing the basics </vt:lpstr>
      <vt:lpstr>What Does the Bible Say?</vt:lpstr>
      <vt:lpstr>1 Corinthians 15 v 42 -53</vt:lpstr>
      <vt:lpstr>PowerPoint Presentation</vt:lpstr>
      <vt:lpstr>Medical Report: Life events, stress &amp; Illnesses  https://www.ncbi.nlm.nih.gov/pmc/articles/PMC3341916/</vt:lpstr>
      <vt:lpstr>2 Corinthians  3 v 18</vt:lpstr>
      <vt:lpstr>Summary</vt:lpstr>
      <vt:lpstr>HOMEWORK</vt:lpstr>
      <vt:lpstr>Key Scriptures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Ye Transformed By   The Renewing   of your   Mind</dc:title>
  <dc:creator>francesca Spencer</dc:creator>
  <cp:lastModifiedBy>francesca Spencer</cp:lastModifiedBy>
  <cp:revision>5</cp:revision>
  <dcterms:created xsi:type="dcterms:W3CDTF">2020-01-08T15:04:17Z</dcterms:created>
  <dcterms:modified xsi:type="dcterms:W3CDTF">2020-01-24T14:25:10Z</dcterms:modified>
</cp:coreProperties>
</file>